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A8E2F67-D950-DCC3-36B5-7A19A0CFB2F9}" name="合川 晃史" initials="合晃" userId="S::aikawa-k@netlearning.co.jp::04e7b0e6-e900-453c-a3bb-50a3c2cee777" providerId="AD"/>
  <p188:author id="{363C88A2-90F8-5919-CB4D-43E0AE3F692B}" name="永原 成未" initials="永原" userId="S::nagahara@netlearning.co.jp::ddf3b3f4-937d-4b0a-a192-4857431172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5B7AF0"/>
    <a:srgbClr val="F0C95B"/>
    <a:srgbClr val="A3811D"/>
    <a:srgbClr val="7A95FF"/>
    <a:srgbClr val="2E45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1384E1-44E6-EFDA-A718-255785A8DAE7}" v="2" dt="2023-02-09T07:31:39.6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78799" autoAdjust="0"/>
  </p:normalViewPr>
  <p:slideViewPr>
    <p:cSldViewPr snapToGrid="0">
      <p:cViewPr varScale="1">
        <p:scale>
          <a:sx n="88" d="100"/>
          <a:sy n="88" d="100"/>
        </p:scale>
        <p:origin x="246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23C65-B209-4326-B90C-0936B041AC83}" type="datetimeFigureOut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472ED-0087-45D8-AA93-8EA700378F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089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こちらのノート部分に記載したテキストは、スライドの上部または下部に表示されます。</a:t>
            </a:r>
            <a:endParaRPr kumimoji="1" lang="en-US" altLang="ja-JP" dirty="0"/>
          </a:p>
          <a:p>
            <a:r>
              <a:rPr kumimoji="1" lang="ja-JP" altLang="en-US" dirty="0"/>
              <a:t>導入メッセージや、スライドの補足等にご利用</a:t>
            </a:r>
            <a:r>
              <a:rPr kumimoji="1" lang="ja-JP" altLang="en-US"/>
              <a:t>ください。</a:t>
            </a:r>
            <a:endParaRPr kumimoji="1" lang="en-US" altLang="ja-JP" dirty="0"/>
          </a:p>
          <a:p>
            <a:r>
              <a:rPr kumimoji="1" lang="ja-JP" altLang="en-US" dirty="0"/>
              <a:t>・スキップ防止を利用しない場合</a:t>
            </a:r>
            <a:r>
              <a:rPr kumimoji="1" lang="en-US" altLang="ja-JP" dirty="0"/>
              <a:t>…</a:t>
            </a:r>
            <a:r>
              <a:rPr kumimoji="1" lang="ja-JP" altLang="en-US" dirty="0"/>
              <a:t>スライド上部に表示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・スキップ防止利用の場合</a:t>
            </a:r>
            <a:r>
              <a:rPr kumimoji="1" lang="en-US" altLang="ja-JP" dirty="0"/>
              <a:t>…</a:t>
            </a:r>
            <a:r>
              <a:rPr kumimoji="1" lang="ja-JP" altLang="en-US" dirty="0"/>
              <a:t>スライド下部に表示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9472ED-0087-45D8-AA93-8EA700378F30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6067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>
            <a:extLst>
              <a:ext uri="{FF2B5EF4-FFF2-40B4-BE49-F238E27FC236}">
                <a16:creationId xmlns:a16="http://schemas.microsoft.com/office/drawing/2014/main" id="{A0F4451E-0CB5-5884-9B9C-2CB7E37F5A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7903" y="1122363"/>
            <a:ext cx="8816194" cy="2133599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" name="字幕 2">
            <a:extLst>
              <a:ext uri="{FF2B5EF4-FFF2-40B4-BE49-F238E27FC236}">
                <a16:creationId xmlns:a16="http://schemas.microsoft.com/office/drawing/2014/main" id="{6B02370E-2018-F2A5-A2C0-37D923CF3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7903" y="3602038"/>
            <a:ext cx="881619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sp>
        <p:nvSpPr>
          <p:cNvPr id="11" name="日付プレースホルダー 3">
            <a:extLst>
              <a:ext uri="{FF2B5EF4-FFF2-40B4-BE49-F238E27FC236}">
                <a16:creationId xmlns:a16="http://schemas.microsoft.com/office/drawing/2014/main" id="{BBB43440-6A31-47DD-4281-1063BF6960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6176" y="6303598"/>
            <a:ext cx="2274496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6F1C695-9015-4631-BF2F-E473025FC0AF}" type="datetime1">
              <a:rPr lang="ja-JP" altLang="en-US" smtClean="0"/>
              <a:t>2023/3/14</a:t>
            </a:fld>
            <a:endParaRPr lang="ja-JP" altLang="en-US" dirty="0"/>
          </a:p>
        </p:txBody>
      </p:sp>
      <p:sp>
        <p:nvSpPr>
          <p:cNvPr id="12" name="フッター プレースホルダー 4">
            <a:extLst>
              <a:ext uri="{FF2B5EF4-FFF2-40B4-BE49-F238E27FC236}">
                <a16:creationId xmlns:a16="http://schemas.microsoft.com/office/drawing/2014/main" id="{E6ABDC6E-8D2F-B438-062D-47339B29B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71775" y="6303598"/>
            <a:ext cx="7968113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ja-JP" altLang="en-US"/>
              <a:t>著作権や機密度について記載</a:t>
            </a:r>
            <a:endParaRPr lang="ja-JP" altLang="en-US" dirty="0"/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54DF466F-07BD-D549-C2C5-B49D50FE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1426" y="6303598"/>
            <a:ext cx="914398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979393E-BE7A-4998-881B-6E18F9B9894C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EB8E794-00E9-9B74-C54E-8EEF14A7AE57}"/>
              </a:ext>
            </a:extLst>
          </p:cNvPr>
          <p:cNvSpPr/>
          <p:nvPr userDrawn="1"/>
        </p:nvSpPr>
        <p:spPr>
          <a:xfrm>
            <a:off x="2" y="0"/>
            <a:ext cx="224286" cy="6858000"/>
          </a:xfrm>
          <a:prstGeom prst="rect">
            <a:avLst/>
          </a:prstGeom>
          <a:solidFill>
            <a:srgbClr val="2E45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FFE1CD5-7BF1-85A5-227C-BEB26F6B8337}"/>
              </a:ext>
            </a:extLst>
          </p:cNvPr>
          <p:cNvSpPr/>
          <p:nvPr userDrawn="1"/>
        </p:nvSpPr>
        <p:spPr>
          <a:xfrm>
            <a:off x="11967714" y="0"/>
            <a:ext cx="224286" cy="6858000"/>
          </a:xfrm>
          <a:prstGeom prst="rect">
            <a:avLst/>
          </a:prstGeom>
          <a:solidFill>
            <a:srgbClr val="2E45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7AB00CDB-CD4D-1DF1-60EF-234D48CDC202}"/>
              </a:ext>
            </a:extLst>
          </p:cNvPr>
          <p:cNvCxnSpPr/>
          <p:nvPr userDrawn="1"/>
        </p:nvCxnSpPr>
        <p:spPr>
          <a:xfrm>
            <a:off x="1687903" y="3323492"/>
            <a:ext cx="8816194" cy="0"/>
          </a:xfrm>
          <a:prstGeom prst="line">
            <a:avLst/>
          </a:prstGeom>
          <a:ln w="38100">
            <a:solidFill>
              <a:srgbClr val="2E45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AA6E19B-59D8-D348-BCA0-11DE1FC3D009}"/>
              </a:ext>
            </a:extLst>
          </p:cNvPr>
          <p:cNvSpPr/>
          <p:nvPr userDrawn="1"/>
        </p:nvSpPr>
        <p:spPr>
          <a:xfrm>
            <a:off x="0" y="6756035"/>
            <a:ext cx="12192000" cy="114665"/>
          </a:xfrm>
          <a:prstGeom prst="rect">
            <a:avLst/>
          </a:prstGeom>
          <a:solidFill>
            <a:srgbClr val="2E45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B8E345F-E14F-484F-5C19-FD6394115F98}"/>
              </a:ext>
            </a:extLst>
          </p:cNvPr>
          <p:cNvSpPr/>
          <p:nvPr userDrawn="1"/>
        </p:nvSpPr>
        <p:spPr>
          <a:xfrm>
            <a:off x="0" y="-7620"/>
            <a:ext cx="12192000" cy="114665"/>
          </a:xfrm>
          <a:prstGeom prst="rect">
            <a:avLst/>
          </a:prstGeom>
          <a:solidFill>
            <a:srgbClr val="2E45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6600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E537BBE-409F-C2E7-7CAD-E85AA6169494}"/>
              </a:ext>
            </a:extLst>
          </p:cNvPr>
          <p:cNvSpPr/>
          <p:nvPr userDrawn="1"/>
        </p:nvSpPr>
        <p:spPr>
          <a:xfrm>
            <a:off x="1" y="0"/>
            <a:ext cx="2779200" cy="6858000"/>
          </a:xfrm>
          <a:prstGeom prst="rect">
            <a:avLst/>
          </a:prstGeom>
          <a:solidFill>
            <a:srgbClr val="2E45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61B5EF79-F56F-3CF1-C00B-6CA9E07E95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79630" y="1122363"/>
            <a:ext cx="8816194" cy="2306637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DA63232-DAE1-9538-9977-10E92D199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79629" y="3602038"/>
            <a:ext cx="881619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sp>
        <p:nvSpPr>
          <p:cNvPr id="23" name="日付プレースホルダー 3">
            <a:extLst>
              <a:ext uri="{FF2B5EF4-FFF2-40B4-BE49-F238E27FC236}">
                <a16:creationId xmlns:a16="http://schemas.microsoft.com/office/drawing/2014/main" id="{79FF6F77-925B-53B1-4337-05849E4B2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6176" y="6303598"/>
            <a:ext cx="2274496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5AFF9FD-7C1E-4BB3-BE02-55709F6E8447}" type="datetime1">
              <a:rPr lang="ja-JP" altLang="en-US" smtClean="0"/>
              <a:t>2023/3/14</a:t>
            </a:fld>
            <a:endParaRPr lang="ja-JP" altLang="en-US" dirty="0"/>
          </a:p>
        </p:txBody>
      </p:sp>
      <p:sp>
        <p:nvSpPr>
          <p:cNvPr id="24" name="フッター プレースホルダー 4">
            <a:extLst>
              <a:ext uri="{FF2B5EF4-FFF2-40B4-BE49-F238E27FC236}">
                <a16:creationId xmlns:a16="http://schemas.microsoft.com/office/drawing/2014/main" id="{8312B6E4-1065-E8EA-4D70-68DE30628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75376" y="6303598"/>
            <a:ext cx="7664512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ja-JP" altLang="en-US"/>
              <a:t>著作権や機密度について記載</a:t>
            </a:r>
            <a:endParaRPr lang="ja-JP" altLang="en-US" dirty="0"/>
          </a:p>
        </p:txBody>
      </p:sp>
      <p:sp>
        <p:nvSpPr>
          <p:cNvPr id="25" name="スライド番号プレースホルダー 5">
            <a:extLst>
              <a:ext uri="{FF2B5EF4-FFF2-40B4-BE49-F238E27FC236}">
                <a16:creationId xmlns:a16="http://schemas.microsoft.com/office/drawing/2014/main" id="{B32EB531-91F0-00A9-A630-AD9026407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1426" y="6303598"/>
            <a:ext cx="914398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979393E-BE7A-4998-881B-6E18F9B9894C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44368B6-4CE4-CB4F-2229-8D7157BC5EDC}"/>
              </a:ext>
            </a:extLst>
          </p:cNvPr>
          <p:cNvSpPr/>
          <p:nvPr userDrawn="1"/>
        </p:nvSpPr>
        <p:spPr>
          <a:xfrm>
            <a:off x="0" y="6756035"/>
            <a:ext cx="12192000" cy="114665"/>
          </a:xfrm>
          <a:prstGeom prst="rect">
            <a:avLst/>
          </a:prstGeom>
          <a:solidFill>
            <a:srgbClr val="2E45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315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E7AF8A-253A-4299-E015-06D97B8B0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176" y="189277"/>
            <a:ext cx="11599648" cy="607725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7" name="日付プレースホルダー 3">
            <a:extLst>
              <a:ext uri="{FF2B5EF4-FFF2-40B4-BE49-F238E27FC236}">
                <a16:creationId xmlns:a16="http://schemas.microsoft.com/office/drawing/2014/main" id="{4D994DB4-7767-0DB8-32B0-D9E1E55F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6176" y="6303598"/>
            <a:ext cx="2274496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CEAB27-637E-405B-A026-61DFCDF99D5D}" type="datetime1">
              <a:rPr lang="ja-JP" altLang="en-US" smtClean="0"/>
              <a:t>2023/3/14</a:t>
            </a:fld>
            <a:endParaRPr lang="ja-JP" altLang="en-US" dirty="0"/>
          </a:p>
        </p:txBody>
      </p:sp>
      <p:sp>
        <p:nvSpPr>
          <p:cNvPr id="18" name="フッター プレースホルダー 4">
            <a:extLst>
              <a:ext uri="{FF2B5EF4-FFF2-40B4-BE49-F238E27FC236}">
                <a16:creationId xmlns:a16="http://schemas.microsoft.com/office/drawing/2014/main" id="{80ACFCE0-345A-97E8-E050-5D179CEEE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71775" y="6303598"/>
            <a:ext cx="7968113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ja-JP" altLang="en-US"/>
              <a:t>著作権や機密度について記載</a:t>
            </a:r>
            <a:endParaRPr lang="ja-JP" altLang="en-US" dirty="0"/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53D3720A-17AE-3FAE-2C89-7E1A95A4F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1426" y="6303598"/>
            <a:ext cx="914398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979393E-BE7A-4998-881B-6E18F9B9894C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399C457-EA55-9025-E197-92021CE0F4C8}"/>
              </a:ext>
            </a:extLst>
          </p:cNvPr>
          <p:cNvSpPr/>
          <p:nvPr userDrawn="1"/>
        </p:nvSpPr>
        <p:spPr>
          <a:xfrm>
            <a:off x="0" y="6756035"/>
            <a:ext cx="12192000" cy="114665"/>
          </a:xfrm>
          <a:prstGeom prst="rect">
            <a:avLst/>
          </a:prstGeom>
          <a:solidFill>
            <a:srgbClr val="2E45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9455F80-205B-439E-F79F-4F70A760504C}"/>
              </a:ext>
            </a:extLst>
          </p:cNvPr>
          <p:cNvSpPr/>
          <p:nvPr userDrawn="1"/>
        </p:nvSpPr>
        <p:spPr>
          <a:xfrm>
            <a:off x="1" y="0"/>
            <a:ext cx="236660" cy="797002"/>
          </a:xfrm>
          <a:prstGeom prst="rect">
            <a:avLst/>
          </a:prstGeom>
          <a:solidFill>
            <a:srgbClr val="2E45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934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4829984-6691-E094-02F0-1201121C9E3B}"/>
              </a:ext>
            </a:extLst>
          </p:cNvPr>
          <p:cNvSpPr/>
          <p:nvPr userDrawn="1"/>
        </p:nvSpPr>
        <p:spPr>
          <a:xfrm>
            <a:off x="128588" y="101965"/>
            <a:ext cx="11934825" cy="6070235"/>
          </a:xfrm>
          <a:prstGeom prst="roundRect">
            <a:avLst>
              <a:gd name="adj" fmla="val 2419"/>
            </a:avLst>
          </a:pr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4E7AF8A-253A-4299-E015-06D97B8B0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176" y="278177"/>
            <a:ext cx="11599648" cy="607725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7" name="日付プレースホルダー 3">
            <a:extLst>
              <a:ext uri="{FF2B5EF4-FFF2-40B4-BE49-F238E27FC236}">
                <a16:creationId xmlns:a16="http://schemas.microsoft.com/office/drawing/2014/main" id="{4D994DB4-7767-0DB8-32B0-D9E1E55F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6176" y="6303598"/>
            <a:ext cx="2274496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44414CC-0135-43E0-9C2B-793BCF86EC5F}" type="datetime1">
              <a:rPr lang="ja-JP" altLang="en-US" smtClean="0"/>
              <a:t>2023/3/14</a:t>
            </a:fld>
            <a:endParaRPr lang="ja-JP" altLang="en-US" dirty="0"/>
          </a:p>
        </p:txBody>
      </p:sp>
      <p:sp>
        <p:nvSpPr>
          <p:cNvPr id="18" name="フッター プレースホルダー 4">
            <a:extLst>
              <a:ext uri="{FF2B5EF4-FFF2-40B4-BE49-F238E27FC236}">
                <a16:creationId xmlns:a16="http://schemas.microsoft.com/office/drawing/2014/main" id="{80ACFCE0-345A-97E8-E050-5D179CEEE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71775" y="6303598"/>
            <a:ext cx="7968113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ja-JP" altLang="en-US"/>
              <a:t>著作権や機密度について記載</a:t>
            </a:r>
            <a:endParaRPr lang="ja-JP" altLang="en-US" dirty="0"/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53D3720A-17AE-3FAE-2C89-7E1A95A4F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1426" y="6303598"/>
            <a:ext cx="914398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979393E-BE7A-4998-881B-6E18F9B9894C}" type="slidenum">
              <a:rPr lang="ja-JP" altLang="en-US" smtClean="0"/>
              <a:pPr/>
              <a:t>‹#›</a:t>
            </a:fld>
            <a:endParaRPr lang="ja-JP" altLang="en-US"/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F59DC96D-86A9-2E60-F09B-FE4737F5034A}"/>
              </a:ext>
            </a:extLst>
          </p:cNvPr>
          <p:cNvCxnSpPr>
            <a:cxnSpLocks/>
          </p:cNvCxnSpPr>
          <p:nvPr userDrawn="1"/>
        </p:nvCxnSpPr>
        <p:spPr>
          <a:xfrm>
            <a:off x="296176" y="949402"/>
            <a:ext cx="11599648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2588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日付プレースホルダー 3">
            <a:extLst>
              <a:ext uri="{FF2B5EF4-FFF2-40B4-BE49-F238E27FC236}">
                <a16:creationId xmlns:a16="http://schemas.microsoft.com/office/drawing/2014/main" id="{635FA6F0-C33C-9F2B-D51D-CFB6FAC7C5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6176" y="6303598"/>
            <a:ext cx="2274496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7E6B7F5-A45A-4BCD-BEFD-80013109BAE3}" type="datetime1">
              <a:rPr lang="ja-JP" altLang="en-US" smtClean="0"/>
              <a:t>2023/3/14</a:t>
            </a:fld>
            <a:endParaRPr lang="ja-JP" altLang="en-US" dirty="0"/>
          </a:p>
        </p:txBody>
      </p:sp>
      <p:sp>
        <p:nvSpPr>
          <p:cNvPr id="17" name="フッター プレースホルダー 4">
            <a:extLst>
              <a:ext uri="{FF2B5EF4-FFF2-40B4-BE49-F238E27FC236}">
                <a16:creationId xmlns:a16="http://schemas.microsoft.com/office/drawing/2014/main" id="{A62B212D-6EF4-6C29-E4F3-9F6BA7D82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71775" y="6303598"/>
            <a:ext cx="7968113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ja-JP" altLang="en-US"/>
              <a:t>著作権や機密度について記載</a:t>
            </a:r>
            <a:endParaRPr lang="ja-JP" altLang="en-US" dirty="0"/>
          </a:p>
        </p:txBody>
      </p:sp>
      <p:sp>
        <p:nvSpPr>
          <p:cNvPr id="18" name="スライド番号プレースホルダー 5">
            <a:extLst>
              <a:ext uri="{FF2B5EF4-FFF2-40B4-BE49-F238E27FC236}">
                <a16:creationId xmlns:a16="http://schemas.microsoft.com/office/drawing/2014/main" id="{F46B1299-F92D-CF05-E85B-7A5DC4B14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1426" y="6303598"/>
            <a:ext cx="914398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979393E-BE7A-4998-881B-6E18F9B9894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230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A056DB2-5F69-2960-464A-3F502FE11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0C4FC0-129C-823A-2037-934F639DB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49A4C-E874-BB1D-012F-2D3AADEC15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3F9DA-5989-4DD7-83B0-7CFCCB8616CC}" type="datetime1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08F158-5095-1620-6668-C116FD1D1F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著作権や機密度について記載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5C3D4C-72A2-0182-950D-0FA6A13197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9393E-BE7A-4998-881B-6E18F9B989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46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4" r:id="rId3"/>
    <p:sldLayoutId id="2147483656" r:id="rId4"/>
    <p:sldLayoutId id="2147483655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17584E87-EA97-F475-00F5-C1377BC8520E}"/>
              </a:ext>
            </a:extLst>
          </p:cNvPr>
          <p:cNvGrpSpPr/>
          <p:nvPr/>
        </p:nvGrpSpPr>
        <p:grpSpPr>
          <a:xfrm>
            <a:off x="382426" y="232014"/>
            <a:ext cx="5321692" cy="6437599"/>
            <a:chOff x="382426" y="232014"/>
            <a:chExt cx="5321692" cy="6437599"/>
          </a:xfrm>
        </p:grpSpPr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4FE7D659-E549-3CF0-772E-83A85731A282}"/>
                </a:ext>
              </a:extLst>
            </p:cNvPr>
            <p:cNvSpPr/>
            <p:nvPr/>
          </p:nvSpPr>
          <p:spPr>
            <a:xfrm>
              <a:off x="382426" y="232014"/>
              <a:ext cx="5321692" cy="64375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28AACBB-B1FE-5A6C-73A3-EEA879241170}"/>
                </a:ext>
              </a:extLst>
            </p:cNvPr>
            <p:cNvSpPr txBox="1"/>
            <p:nvPr/>
          </p:nvSpPr>
          <p:spPr>
            <a:xfrm>
              <a:off x="659989" y="559638"/>
              <a:ext cx="22365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3200" dirty="0">
                  <a:solidFill>
                    <a:schemeClr val="bg1"/>
                  </a:solidFill>
                </a:rPr>
                <a:t>学習の目的</a:t>
              </a:r>
            </a:p>
          </p:txBody>
        </p: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045623FE-967F-8BCA-4D47-4D37A82E3DDC}"/>
                </a:ext>
              </a:extLst>
            </p:cNvPr>
            <p:cNvCxnSpPr>
              <a:cxnSpLocks/>
            </p:cNvCxnSpPr>
            <p:nvPr/>
          </p:nvCxnSpPr>
          <p:spPr>
            <a:xfrm>
              <a:off x="664364" y="1194122"/>
              <a:ext cx="4757817" cy="0"/>
            </a:xfrm>
            <a:prstGeom prst="line">
              <a:avLst/>
            </a:prstGeom>
            <a:ln w="19050" cap="rnd">
              <a:solidFill>
                <a:schemeClr val="bg1"/>
              </a:solidFill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6E86F5D2-BA94-8CD8-DFFB-8E5EAB3A0F59}"/>
                </a:ext>
              </a:extLst>
            </p:cNvPr>
            <p:cNvSpPr txBox="1"/>
            <p:nvPr/>
          </p:nvSpPr>
          <p:spPr>
            <a:xfrm>
              <a:off x="659989" y="1472037"/>
              <a:ext cx="4757817" cy="4826323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kumimoji="1" lang="ja-JP" altLang="en-US" sz="2400" dirty="0">
                  <a:solidFill>
                    <a:schemeClr val="bg1"/>
                  </a:solidFill>
                </a:rPr>
                <a:t>このコースでは、○○についての基本知識や、業務上必要な実務を学習します。ケーススタディを通して「自分ならどうするか？」を考えながら、学んだ内容を実践でも活かせるよう、しっかりと取り組みましょう。</a:t>
              </a:r>
            </a:p>
          </p:txBody>
        </p:sp>
      </p:grp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7E2F4F6-8537-714A-6441-6DC7B8D0CF0F}"/>
              </a:ext>
            </a:extLst>
          </p:cNvPr>
          <p:cNvSpPr txBox="1"/>
          <p:nvPr/>
        </p:nvSpPr>
        <p:spPr>
          <a:xfrm>
            <a:off x="6736685" y="941037"/>
            <a:ext cx="49517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○○</a:t>
            </a:r>
            <a:r>
              <a:rPr lang="ja-JP" altLang="en-US" sz="2400" dirty="0"/>
              <a:t>分程度</a:t>
            </a:r>
            <a:endParaRPr kumimoji="1" lang="ja-JP" altLang="en-US" sz="2400" dirty="0"/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9CE241C6-692A-20AE-B555-BFAB20C37E68}"/>
              </a:ext>
            </a:extLst>
          </p:cNvPr>
          <p:cNvGrpSpPr/>
          <p:nvPr/>
        </p:nvGrpSpPr>
        <p:grpSpPr>
          <a:xfrm>
            <a:off x="6541031" y="232014"/>
            <a:ext cx="5147444" cy="615786"/>
            <a:chOff x="6541031" y="487683"/>
            <a:chExt cx="5147444" cy="615786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E0AA628-0194-0530-8B02-FAAE984B2AB7}"/>
                </a:ext>
              </a:extLst>
            </p:cNvPr>
            <p:cNvSpPr txBox="1"/>
            <p:nvPr/>
          </p:nvSpPr>
          <p:spPr>
            <a:xfrm>
              <a:off x="6729725" y="518687"/>
              <a:ext cx="182614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3200" dirty="0"/>
                <a:t>学習時間</a:t>
              </a:r>
              <a:endParaRPr kumimoji="1" lang="ja-JP" altLang="en-US" sz="3200" dirty="0"/>
            </a:p>
          </p:txBody>
        </p: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82C66533-781B-83E6-9620-14EDA8A12CCB}"/>
                </a:ext>
              </a:extLst>
            </p:cNvPr>
            <p:cNvCxnSpPr>
              <a:cxnSpLocks/>
            </p:cNvCxnSpPr>
            <p:nvPr/>
          </p:nvCxnSpPr>
          <p:spPr>
            <a:xfrm>
              <a:off x="6541031" y="1103469"/>
              <a:ext cx="514744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3D197CFC-1E21-3281-5F0A-CC80A603997C}"/>
                </a:ext>
              </a:extLst>
            </p:cNvPr>
            <p:cNvSpPr/>
            <p:nvPr/>
          </p:nvSpPr>
          <p:spPr>
            <a:xfrm>
              <a:off x="6541031" y="487683"/>
              <a:ext cx="170665" cy="6157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0128F82-1D74-4F59-4221-940C498DA1F3}"/>
              </a:ext>
            </a:extLst>
          </p:cNvPr>
          <p:cNvSpPr txBox="1"/>
          <p:nvPr/>
        </p:nvSpPr>
        <p:spPr>
          <a:xfrm>
            <a:off x="6736685" y="2588556"/>
            <a:ext cx="4951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l"/>
            </a:pPr>
            <a:r>
              <a:rPr lang="ja-JP" altLang="en-US" sz="2400" dirty="0"/>
              <a:t>全テスト</a:t>
            </a:r>
            <a:r>
              <a:rPr kumimoji="1" lang="ja-JP" altLang="en-US" sz="2400" dirty="0"/>
              <a:t>の正解率</a:t>
            </a:r>
            <a:r>
              <a:rPr kumimoji="1" lang="en-US" altLang="ja-JP" sz="2400" dirty="0"/>
              <a:t>70%</a:t>
            </a:r>
            <a:r>
              <a:rPr kumimoji="1" lang="ja-JP" altLang="en-US" sz="2400" dirty="0"/>
              <a:t>以上</a:t>
            </a:r>
            <a:endParaRPr kumimoji="1" lang="en-US" altLang="ja-JP" sz="2400" dirty="0"/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ja-JP" altLang="en-US" sz="2400" dirty="0"/>
              <a:t>コース末のアンケートに回答</a:t>
            </a:r>
            <a:endParaRPr kumimoji="1" lang="ja-JP" altLang="en-US" sz="1600" dirty="0"/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C37479E7-0A5E-437A-C88F-786350941772}"/>
              </a:ext>
            </a:extLst>
          </p:cNvPr>
          <p:cNvGrpSpPr/>
          <p:nvPr/>
        </p:nvGrpSpPr>
        <p:grpSpPr>
          <a:xfrm>
            <a:off x="6541031" y="1879533"/>
            <a:ext cx="5147444" cy="615786"/>
            <a:chOff x="6541031" y="487683"/>
            <a:chExt cx="5147444" cy="615786"/>
          </a:xfrm>
        </p:grpSpPr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A58DCF08-F1FE-B724-AAA9-952BEDB5BE96}"/>
                </a:ext>
              </a:extLst>
            </p:cNvPr>
            <p:cNvSpPr txBox="1"/>
            <p:nvPr/>
          </p:nvSpPr>
          <p:spPr>
            <a:xfrm>
              <a:off x="6729725" y="518687"/>
              <a:ext cx="182614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3200" dirty="0"/>
                <a:t>修了条件</a:t>
              </a:r>
              <a:endParaRPr kumimoji="1" lang="ja-JP" altLang="en-US" sz="3200" dirty="0"/>
            </a:p>
          </p:txBody>
        </p: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B4128F6D-D2F2-114D-6040-9A8DBB29B47D}"/>
                </a:ext>
              </a:extLst>
            </p:cNvPr>
            <p:cNvCxnSpPr>
              <a:cxnSpLocks/>
            </p:cNvCxnSpPr>
            <p:nvPr/>
          </p:nvCxnSpPr>
          <p:spPr>
            <a:xfrm>
              <a:off x="6541031" y="1103469"/>
              <a:ext cx="514744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F10605EF-0198-3FEB-8EF2-FF59947B888D}"/>
                </a:ext>
              </a:extLst>
            </p:cNvPr>
            <p:cNvSpPr/>
            <p:nvPr/>
          </p:nvSpPr>
          <p:spPr>
            <a:xfrm>
              <a:off x="6541031" y="487683"/>
              <a:ext cx="170665" cy="6157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E01CB1C-F9D8-DB0F-D242-950D572D49ED}"/>
              </a:ext>
            </a:extLst>
          </p:cNvPr>
          <p:cNvSpPr txBox="1"/>
          <p:nvPr/>
        </p:nvSpPr>
        <p:spPr>
          <a:xfrm>
            <a:off x="6736685" y="4635724"/>
            <a:ext cx="4951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ぜひ、本コースを学習して日々の業務に役立ててください！</a:t>
            </a:r>
            <a:endParaRPr kumimoji="1" lang="ja-JP" altLang="en-US" sz="2400" dirty="0"/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DB0450DA-A9E9-B46E-1E8A-BE69B94CBA03}"/>
              </a:ext>
            </a:extLst>
          </p:cNvPr>
          <p:cNvGrpSpPr/>
          <p:nvPr/>
        </p:nvGrpSpPr>
        <p:grpSpPr>
          <a:xfrm>
            <a:off x="6541031" y="3926701"/>
            <a:ext cx="5147444" cy="615786"/>
            <a:chOff x="6541031" y="487683"/>
            <a:chExt cx="5147444" cy="615786"/>
          </a:xfrm>
        </p:grpSpPr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1559C2D0-D6A4-A935-091D-0B9E118420A7}"/>
                </a:ext>
              </a:extLst>
            </p:cNvPr>
            <p:cNvSpPr txBox="1"/>
            <p:nvPr/>
          </p:nvSpPr>
          <p:spPr>
            <a:xfrm>
              <a:off x="6729725" y="518687"/>
              <a:ext cx="46987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3200" dirty="0"/>
                <a:t>□□□□よりメッセージ</a:t>
              </a:r>
            </a:p>
          </p:txBody>
        </p:sp>
        <p:cxnSp>
          <p:nvCxnSpPr>
            <p:cNvPr id="31" name="直線コネクタ 30">
              <a:extLst>
                <a:ext uri="{FF2B5EF4-FFF2-40B4-BE49-F238E27FC236}">
                  <a16:creationId xmlns:a16="http://schemas.microsoft.com/office/drawing/2014/main" id="{74296446-F50B-1953-587E-000D9686E4B8}"/>
                </a:ext>
              </a:extLst>
            </p:cNvPr>
            <p:cNvCxnSpPr>
              <a:cxnSpLocks/>
            </p:cNvCxnSpPr>
            <p:nvPr/>
          </p:nvCxnSpPr>
          <p:spPr>
            <a:xfrm>
              <a:off x="6541031" y="1103469"/>
              <a:ext cx="514744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627B7FEE-6EE9-E5E7-2BCA-CA548F1BB9AB}"/>
                </a:ext>
              </a:extLst>
            </p:cNvPr>
            <p:cNvSpPr/>
            <p:nvPr/>
          </p:nvSpPr>
          <p:spPr>
            <a:xfrm>
              <a:off x="6541031" y="487683"/>
              <a:ext cx="170665" cy="6157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32150555-D156-1EBC-8755-AA805896F09E}"/>
              </a:ext>
            </a:extLst>
          </p:cNvPr>
          <p:cNvGrpSpPr/>
          <p:nvPr/>
        </p:nvGrpSpPr>
        <p:grpSpPr>
          <a:xfrm>
            <a:off x="6817360" y="6135098"/>
            <a:ext cx="5038355" cy="534515"/>
            <a:chOff x="6817360" y="6021926"/>
            <a:chExt cx="5038355" cy="534515"/>
          </a:xfrm>
        </p:grpSpPr>
        <p:sp>
          <p:nvSpPr>
            <p:cNvPr id="33" name="矢印: 右 32">
              <a:extLst>
                <a:ext uri="{FF2B5EF4-FFF2-40B4-BE49-F238E27FC236}">
                  <a16:creationId xmlns:a16="http://schemas.microsoft.com/office/drawing/2014/main" id="{90AFC2A9-FF60-EB0F-EAC5-BBFC1B8FE6E5}"/>
                </a:ext>
              </a:extLst>
            </p:cNvPr>
            <p:cNvSpPr/>
            <p:nvPr/>
          </p:nvSpPr>
          <p:spPr>
            <a:xfrm>
              <a:off x="11332938" y="6021926"/>
              <a:ext cx="522777" cy="534515"/>
            </a:xfrm>
            <a:prstGeom prst="rightArrow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1F1355DF-C0F0-EDED-3662-5DB5D0DF7498}"/>
                </a:ext>
              </a:extLst>
            </p:cNvPr>
            <p:cNvSpPr txBox="1"/>
            <p:nvPr/>
          </p:nvSpPr>
          <p:spPr>
            <a:xfrm>
              <a:off x="6817360" y="6092081"/>
              <a:ext cx="43797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ja-JP" altLang="en-US" sz="2000" dirty="0"/>
                <a:t>次のページから学習を進めましょう</a:t>
              </a:r>
              <a:endParaRPr lang="en-US" altLang="ja-JP" sz="2000" dirty="0"/>
            </a:p>
          </p:txBody>
        </p:sp>
      </p:grpSp>
      <p:sp>
        <p:nvSpPr>
          <p:cNvPr id="2" name="吹き出し: 四角形 1">
            <a:extLst>
              <a:ext uri="{FF2B5EF4-FFF2-40B4-BE49-F238E27FC236}">
                <a16:creationId xmlns:a16="http://schemas.microsoft.com/office/drawing/2014/main" id="{455C395A-83E8-B4AF-D637-EE1281099876}"/>
              </a:ext>
            </a:extLst>
          </p:cNvPr>
          <p:cNvSpPr/>
          <p:nvPr/>
        </p:nvSpPr>
        <p:spPr>
          <a:xfrm>
            <a:off x="-4224971" y="4542480"/>
            <a:ext cx="3585974" cy="2315520"/>
          </a:xfrm>
          <a:prstGeom prst="wedgeRectCallout">
            <a:avLst>
              <a:gd name="adj1" fmla="val 62875"/>
              <a:gd name="adj2" fmla="val -21286"/>
            </a:avLst>
          </a:prstGeom>
          <a:ln w="28575"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/>
              <a:t>右のように、文字、図などを入れてください。文字のサイズは、最小でも</a:t>
            </a:r>
            <a:r>
              <a:rPr kumimoji="1" lang="en-US" altLang="ja-JP" sz="2000" dirty="0"/>
              <a:t>20</a:t>
            </a:r>
            <a:r>
              <a:rPr kumimoji="1" lang="ja-JP" altLang="en-US" sz="2000" dirty="0"/>
              <a:t>ポイント以上をおすすめします（</a:t>
            </a:r>
            <a:r>
              <a:rPr lang="ja-JP" altLang="en-US" sz="18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このスライドは</a:t>
            </a:r>
            <a:r>
              <a:rPr lang="en-US" altLang="ja-JP" sz="18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80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ポイント以上で作成しています</a:t>
            </a:r>
            <a:r>
              <a:rPr kumimoji="1" lang="ja-JP" altLang="en-US" sz="2000"/>
              <a:t>）。記載</a:t>
            </a:r>
            <a:r>
              <a:rPr kumimoji="1" lang="ja-JP" altLang="en-US" sz="2000" dirty="0"/>
              <a:t>内容は一例です。</a:t>
            </a:r>
          </a:p>
        </p:txBody>
      </p:sp>
      <p:sp>
        <p:nvSpPr>
          <p:cNvPr id="7" name="吹き出し: 四角形 6">
            <a:extLst>
              <a:ext uri="{FF2B5EF4-FFF2-40B4-BE49-F238E27FC236}">
                <a16:creationId xmlns:a16="http://schemas.microsoft.com/office/drawing/2014/main" id="{1D45ACE4-5C74-A21A-199D-00B3E3BCD0C0}"/>
              </a:ext>
            </a:extLst>
          </p:cNvPr>
          <p:cNvSpPr/>
          <p:nvPr/>
        </p:nvSpPr>
        <p:spPr>
          <a:xfrm>
            <a:off x="-4236115" y="-182085"/>
            <a:ext cx="3585974" cy="816716"/>
          </a:xfrm>
          <a:prstGeom prst="wedgeRectCallout">
            <a:avLst>
              <a:gd name="adj1" fmla="val -1885"/>
              <a:gd name="adj2" fmla="val 76457"/>
            </a:avLst>
          </a:prstGeom>
          <a:ln w="28575"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/>
              <a:t>実際のコースのイメージ</a:t>
            </a:r>
            <a:endParaRPr lang="en-US" altLang="ja-JP" sz="2000" dirty="0"/>
          </a:p>
          <a:p>
            <a:r>
              <a:rPr kumimoji="1" lang="en-US" altLang="ja-JP" sz="1050" dirty="0"/>
              <a:t>※</a:t>
            </a:r>
            <a:r>
              <a:rPr kumimoji="1" lang="ja-JP" altLang="en-US" sz="1050" dirty="0"/>
              <a:t>スキップ防止機能なしの際のイメージです。</a:t>
            </a:r>
            <a:endParaRPr kumimoji="1" lang="en-US" altLang="ja-JP" sz="1050" dirty="0"/>
          </a:p>
          <a:p>
            <a:r>
              <a:rPr lang="ja-JP" altLang="en-US" sz="1050" dirty="0"/>
              <a:t>スキップ防止防止機能ありの場合、ノート記載がスライドの</a:t>
            </a:r>
            <a:r>
              <a:rPr lang="en-US" altLang="ja-JP" sz="1050" dirty="0"/>
              <a:t>【</a:t>
            </a:r>
            <a:r>
              <a:rPr lang="ja-JP" altLang="en-US" sz="1050" dirty="0"/>
              <a:t>下部</a:t>
            </a:r>
            <a:r>
              <a:rPr lang="en-US" altLang="ja-JP" sz="1050" dirty="0"/>
              <a:t>】</a:t>
            </a:r>
            <a:r>
              <a:rPr lang="ja-JP" altLang="en-US" sz="1050" dirty="0"/>
              <a:t>になります。</a:t>
            </a:r>
            <a:endParaRPr kumimoji="1" lang="ja-JP" altLang="en-US" sz="1050" dirty="0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B640518D-BABF-3E80-C034-76CDEC6630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316790" y="933189"/>
            <a:ext cx="3870910" cy="3349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25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かんたんeラーニング　テンプレート">
      <a:dk1>
        <a:srgbClr val="262626"/>
      </a:dk1>
      <a:lt1>
        <a:sysClr val="window" lastClr="FFFFFF"/>
      </a:lt1>
      <a:dk2>
        <a:srgbClr val="44546A"/>
      </a:dk2>
      <a:lt2>
        <a:srgbClr val="E7E6E6"/>
      </a:lt2>
      <a:accent1>
        <a:srgbClr val="2E45A3"/>
      </a:accent1>
      <a:accent2>
        <a:srgbClr val="7A95FF"/>
      </a:accent2>
      <a:accent3>
        <a:srgbClr val="5B7AF0"/>
      </a:accent3>
      <a:accent4>
        <a:srgbClr val="A3811D"/>
      </a:accent4>
      <a:accent5>
        <a:srgbClr val="F0C95B"/>
      </a:accent5>
      <a:accent6>
        <a:srgbClr val="9F9F9F"/>
      </a:accent6>
      <a:hlink>
        <a:srgbClr val="0563C1"/>
      </a:hlink>
      <a:folHlink>
        <a:srgbClr val="954F72"/>
      </a:folHlink>
    </a:clrScheme>
    <a:fontScheme name="TEL">
      <a:majorFont>
        <a:latin typeface="Arial"/>
        <a:ea typeface="メイリオ"/>
        <a:cs typeface=""/>
      </a:majorFont>
      <a:minorFont>
        <a:latin typeface="Arial"/>
        <a:ea typeface="メイリオ"/>
        <a:cs typeface=""/>
      </a:minorFont>
    </a:fontScheme>
    <a:fmtScheme name="淡い単色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CBED185-07B1-4C4B-B43A-67CD0A2EA82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06CC7E-EE2B-42CD-BE48-757EF84217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521C255-6E7C-4634-8F92-C29A4C4408A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230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テーマ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terms:created xsi:type="dcterms:W3CDTF">2023-01-31T01:42:43Z</dcterms:created>
  <dcterms:modified xsi:type="dcterms:W3CDTF">2023-03-15T00:46:32Z</dcterms:modified>
</cp:coreProperties>
</file>