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272" r:id="rId5"/>
    <p:sldId id="273" r:id="rId6"/>
    <p:sldId id="256" r:id="rId7"/>
    <p:sldId id="267" r:id="rId8"/>
    <p:sldId id="275" r:id="rId9"/>
    <p:sldId id="268" r:id="rId10"/>
    <p:sldId id="276" r:id="rId11"/>
    <p:sldId id="265" r:id="rId12"/>
    <p:sldId id="259" r:id="rId13"/>
    <p:sldId id="258" r:id="rId14"/>
    <p:sldId id="261" r:id="rId15"/>
    <p:sldId id="257" r:id="rId16"/>
    <p:sldId id="262" r:id="rId1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DF6CA1F-90A2-70EC-4215-5FC70B1EF2D9}" name="野原 優菜" initials="野原" userId="S::nohara@netlearning.co.jp::cfc758cc-a391-4f6e-a00d-0a0ee6210bd9" providerId="AD"/>
  <p188:author id="{BA8E2F67-D950-DCC3-36B5-7A19A0CFB2F9}" name="合川 晃史" initials="合川" userId="S::aikawa-k@netlearning.co.jp::04e7b0e6-e900-453c-a3bb-50a3c2cee777" providerId="AD"/>
  <p188:author id="{363C88A2-90F8-5919-CB4D-43E0AE3F692B}" name="永原 成未" initials="永原" userId="S::nagahara@netlearning.co.jp::ddf3b3f4-937d-4b0a-a192-4857431172f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E913B"/>
    <a:srgbClr val="2F528F"/>
    <a:srgbClr val="CC0000"/>
    <a:srgbClr val="2E2E2E"/>
    <a:srgbClr val="00427F"/>
    <a:srgbClr val="1CADE4"/>
    <a:srgbClr val="FF6600"/>
    <a:srgbClr val="CC0066"/>
    <a:srgbClr val="009999"/>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3383" autoAdjust="0"/>
  </p:normalViewPr>
  <p:slideViewPr>
    <p:cSldViewPr snapToGrid="0">
      <p:cViewPr>
        <p:scale>
          <a:sx n="75" d="100"/>
          <a:sy n="75" d="100"/>
        </p:scale>
        <p:origin x="-294" y="3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EB953A-C763-4C57-AA39-D81EC3D2C6E0}" type="datetimeFigureOut">
              <a:rPr kumimoji="1" lang="ja-JP" altLang="en-US" smtClean="0"/>
              <a:t>2023/4/5</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7810F5-D608-416F-89C2-10BCD99C78CE}" type="slidenum">
              <a:rPr kumimoji="1" lang="ja-JP" altLang="en-US" smtClean="0"/>
              <a:t>‹#›</a:t>
            </a:fld>
            <a:endParaRPr kumimoji="1" lang="ja-JP" altLang="en-US"/>
          </a:p>
        </p:txBody>
      </p:sp>
    </p:spTree>
    <p:extLst>
      <p:ext uri="{BB962C8B-B14F-4D97-AF65-F5344CB8AC3E}">
        <p14:creationId xmlns:p14="http://schemas.microsoft.com/office/powerpoint/2010/main" val="407366495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a:t>0127</a:t>
            </a:r>
            <a:r>
              <a:rPr kumimoji="1" lang="ja-JP" altLang="en-US"/>
              <a:t>永原</a:t>
            </a:r>
            <a:endParaRPr kumimoji="1" lang="en-US" altLang="ja-JP"/>
          </a:p>
          <a:p>
            <a:r>
              <a:rPr kumimoji="1" lang="ja-JP" altLang="en-US"/>
              <a:t>この素材集についても表紙ページとはじめに的な</a:t>
            </a:r>
            <a:r>
              <a:rPr kumimoji="1" lang="en-US" altLang="ja-JP"/>
              <a:t>(</a:t>
            </a:r>
            <a:r>
              <a:rPr kumimoji="1" lang="ja-JP" altLang="en-US"/>
              <a:t>使用方法</a:t>
            </a:r>
            <a:r>
              <a:rPr kumimoji="1" lang="en-US" altLang="ja-JP"/>
              <a:t>)</a:t>
            </a:r>
            <a:r>
              <a:rPr kumimoji="1" lang="ja-JP" altLang="en-US"/>
              <a:t>ページはあった方がよいでしょうか？</a:t>
            </a:r>
            <a:endParaRPr kumimoji="1" lang="en-US" altLang="ja-JP"/>
          </a:p>
          <a:p>
            <a:r>
              <a:rPr kumimoji="1" lang="ja-JP" altLang="en-US"/>
              <a:t>イラストはどこかから持ってくるのはやっぱり</a:t>
            </a:r>
            <a:r>
              <a:rPr kumimoji="1" lang="en-US" altLang="ja-JP"/>
              <a:t>NG</a:t>
            </a:r>
            <a:r>
              <a:rPr kumimoji="1" lang="ja-JP" altLang="en-US"/>
              <a:t>でした</a:t>
            </a:r>
            <a:r>
              <a:rPr kumimoji="1" lang="en-US" altLang="ja-JP"/>
              <a:t>…</a:t>
            </a:r>
            <a:r>
              <a:rPr kumimoji="1" lang="ja-JP" altLang="en-US"/>
              <a:t>手書きでできる範囲でこんなのあったらいいなというものがあればどんどんご意見ください。</a:t>
            </a:r>
            <a:endParaRPr kumimoji="1" lang="en-US" altLang="ja-JP"/>
          </a:p>
          <a:p>
            <a:endParaRPr kumimoji="1" lang="ja-JP" altLang="en-US"/>
          </a:p>
        </p:txBody>
      </p:sp>
      <p:sp>
        <p:nvSpPr>
          <p:cNvPr id="4" name="スライド番号プレースホルダー 3"/>
          <p:cNvSpPr>
            <a:spLocks noGrp="1"/>
          </p:cNvSpPr>
          <p:nvPr>
            <p:ph type="sldNum" sz="quarter" idx="5"/>
          </p:nvPr>
        </p:nvSpPr>
        <p:spPr/>
        <p:txBody>
          <a:bodyPr/>
          <a:lstStyle/>
          <a:p>
            <a:fld id="{D77810F5-D608-416F-89C2-10BCD99C78CE}" type="slidenum">
              <a:rPr kumimoji="1" lang="ja-JP" altLang="en-US" smtClean="0"/>
              <a:t>3</a:t>
            </a:fld>
            <a:endParaRPr kumimoji="1" lang="ja-JP" altLang="en-US"/>
          </a:p>
        </p:txBody>
      </p:sp>
    </p:spTree>
    <p:extLst>
      <p:ext uri="{BB962C8B-B14F-4D97-AF65-F5344CB8AC3E}">
        <p14:creationId xmlns:p14="http://schemas.microsoft.com/office/powerpoint/2010/main" val="3638972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77810F5-D608-416F-89C2-10BCD99C78CE}" type="slidenum">
              <a:rPr kumimoji="1" lang="ja-JP" altLang="en-US" smtClean="0"/>
              <a:t>5</a:t>
            </a:fld>
            <a:endParaRPr kumimoji="1" lang="ja-JP" altLang="en-US"/>
          </a:p>
        </p:txBody>
      </p:sp>
    </p:spTree>
    <p:extLst>
      <p:ext uri="{BB962C8B-B14F-4D97-AF65-F5344CB8AC3E}">
        <p14:creationId xmlns:p14="http://schemas.microsoft.com/office/powerpoint/2010/main" val="40139676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77810F5-D608-416F-89C2-10BCD99C78CE}" type="slidenum">
              <a:rPr kumimoji="1" lang="ja-JP" altLang="en-US" smtClean="0"/>
              <a:t>8</a:t>
            </a:fld>
            <a:endParaRPr kumimoji="1" lang="ja-JP" altLang="en-US"/>
          </a:p>
        </p:txBody>
      </p:sp>
    </p:spTree>
    <p:extLst>
      <p:ext uri="{BB962C8B-B14F-4D97-AF65-F5344CB8AC3E}">
        <p14:creationId xmlns:p14="http://schemas.microsoft.com/office/powerpoint/2010/main" val="25178340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77810F5-D608-416F-89C2-10BCD99C78CE}" type="slidenum">
              <a:rPr kumimoji="1" lang="ja-JP" altLang="en-US" smtClean="0"/>
              <a:t>10</a:t>
            </a:fld>
            <a:endParaRPr kumimoji="1" lang="ja-JP" altLang="en-US"/>
          </a:p>
        </p:txBody>
      </p:sp>
    </p:spTree>
    <p:extLst>
      <p:ext uri="{BB962C8B-B14F-4D97-AF65-F5344CB8AC3E}">
        <p14:creationId xmlns:p14="http://schemas.microsoft.com/office/powerpoint/2010/main" val="30230164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77810F5-D608-416F-89C2-10BCD99C78CE}" type="slidenum">
              <a:rPr kumimoji="1" lang="ja-JP" altLang="en-US" smtClean="0"/>
              <a:t>12</a:t>
            </a:fld>
            <a:endParaRPr kumimoji="1" lang="ja-JP" altLang="en-US"/>
          </a:p>
        </p:txBody>
      </p:sp>
    </p:spTree>
    <p:extLst>
      <p:ext uri="{BB962C8B-B14F-4D97-AF65-F5344CB8AC3E}">
        <p14:creationId xmlns:p14="http://schemas.microsoft.com/office/powerpoint/2010/main" val="9659014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77810F5-D608-416F-89C2-10BCD99C78CE}" type="slidenum">
              <a:rPr kumimoji="1" lang="ja-JP" altLang="en-US" smtClean="0"/>
              <a:t>13</a:t>
            </a:fld>
            <a:endParaRPr kumimoji="1" lang="ja-JP" altLang="en-US"/>
          </a:p>
        </p:txBody>
      </p:sp>
    </p:spTree>
    <p:extLst>
      <p:ext uri="{BB962C8B-B14F-4D97-AF65-F5344CB8AC3E}">
        <p14:creationId xmlns:p14="http://schemas.microsoft.com/office/powerpoint/2010/main" val="13318118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81B41F-014D-4C73-906D-6E541673F34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C4225029-EE7C-4A93-874F-D928C80106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4B19B64-C2F9-4895-9BAD-B6722B4B4B44}"/>
              </a:ext>
            </a:extLst>
          </p:cNvPr>
          <p:cNvSpPr>
            <a:spLocks noGrp="1"/>
          </p:cNvSpPr>
          <p:nvPr>
            <p:ph type="dt" sz="half" idx="10"/>
          </p:nvPr>
        </p:nvSpPr>
        <p:spPr/>
        <p:txBody>
          <a:bodyPr/>
          <a:lstStyle/>
          <a:p>
            <a:fld id="{4C1B7803-ABEF-4E11-AA8C-3E688D445FA5}" type="datetimeFigureOut">
              <a:rPr kumimoji="1" lang="ja-JP" altLang="en-US" smtClean="0"/>
              <a:t>2023/4/5</a:t>
            </a:fld>
            <a:endParaRPr kumimoji="1" lang="ja-JP" altLang="en-US"/>
          </a:p>
        </p:txBody>
      </p:sp>
      <p:sp>
        <p:nvSpPr>
          <p:cNvPr id="5" name="フッター プレースホルダー 4">
            <a:extLst>
              <a:ext uri="{FF2B5EF4-FFF2-40B4-BE49-F238E27FC236}">
                <a16:creationId xmlns:a16="http://schemas.microsoft.com/office/drawing/2014/main" id="{1E02D34A-C36B-400A-B693-B412F9B9A58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E931A7A-CFB6-4A90-8C73-3BE8A3AB58E0}"/>
              </a:ext>
            </a:extLst>
          </p:cNvPr>
          <p:cNvSpPr>
            <a:spLocks noGrp="1"/>
          </p:cNvSpPr>
          <p:nvPr>
            <p:ph type="sldNum" sz="quarter" idx="12"/>
          </p:nvPr>
        </p:nvSpPr>
        <p:spPr/>
        <p:txBody>
          <a:bodyPr/>
          <a:lstStyle/>
          <a:p>
            <a:fld id="{28F633EA-4A45-4802-B183-91C4F1511393}" type="slidenum">
              <a:rPr kumimoji="1" lang="ja-JP" altLang="en-US" smtClean="0"/>
              <a:t>‹#›</a:t>
            </a:fld>
            <a:endParaRPr kumimoji="1" lang="ja-JP" altLang="en-US"/>
          </a:p>
        </p:txBody>
      </p:sp>
    </p:spTree>
    <p:extLst>
      <p:ext uri="{BB962C8B-B14F-4D97-AF65-F5344CB8AC3E}">
        <p14:creationId xmlns:p14="http://schemas.microsoft.com/office/powerpoint/2010/main" val="1804697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741395-395D-4FA7-9138-9BAA8FEE35DB}"/>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A1A8E8E-D514-4AB0-B550-E49B454A00CC}"/>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0B47D64-B04A-47AE-B527-2811FF4CCF1A}"/>
              </a:ext>
            </a:extLst>
          </p:cNvPr>
          <p:cNvSpPr>
            <a:spLocks noGrp="1"/>
          </p:cNvSpPr>
          <p:nvPr>
            <p:ph type="dt" sz="half" idx="10"/>
          </p:nvPr>
        </p:nvSpPr>
        <p:spPr/>
        <p:txBody>
          <a:bodyPr/>
          <a:lstStyle/>
          <a:p>
            <a:fld id="{4C1B7803-ABEF-4E11-AA8C-3E688D445FA5}" type="datetimeFigureOut">
              <a:rPr kumimoji="1" lang="ja-JP" altLang="en-US" smtClean="0"/>
              <a:t>2023/4/5</a:t>
            </a:fld>
            <a:endParaRPr kumimoji="1" lang="ja-JP" altLang="en-US"/>
          </a:p>
        </p:txBody>
      </p:sp>
      <p:sp>
        <p:nvSpPr>
          <p:cNvPr id="5" name="フッター プレースホルダー 4">
            <a:extLst>
              <a:ext uri="{FF2B5EF4-FFF2-40B4-BE49-F238E27FC236}">
                <a16:creationId xmlns:a16="http://schemas.microsoft.com/office/drawing/2014/main" id="{D466011A-D74F-48A7-8E86-737D1848A95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E485294-50B9-4824-BF88-DCC2BBA42608}"/>
              </a:ext>
            </a:extLst>
          </p:cNvPr>
          <p:cNvSpPr>
            <a:spLocks noGrp="1"/>
          </p:cNvSpPr>
          <p:nvPr>
            <p:ph type="sldNum" sz="quarter" idx="12"/>
          </p:nvPr>
        </p:nvSpPr>
        <p:spPr/>
        <p:txBody>
          <a:bodyPr/>
          <a:lstStyle/>
          <a:p>
            <a:fld id="{28F633EA-4A45-4802-B183-91C4F1511393}" type="slidenum">
              <a:rPr kumimoji="1" lang="ja-JP" altLang="en-US" smtClean="0"/>
              <a:t>‹#›</a:t>
            </a:fld>
            <a:endParaRPr kumimoji="1" lang="ja-JP" altLang="en-US"/>
          </a:p>
        </p:txBody>
      </p:sp>
    </p:spTree>
    <p:extLst>
      <p:ext uri="{BB962C8B-B14F-4D97-AF65-F5344CB8AC3E}">
        <p14:creationId xmlns:p14="http://schemas.microsoft.com/office/powerpoint/2010/main" val="31095928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81500F7-1B5F-43AC-A53A-EB1963A3BB5F}"/>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72EBC1E-B6BC-452F-B9AC-3526C62C8538}"/>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AA4CA6A-B3DB-4675-BC76-2B219A559505}"/>
              </a:ext>
            </a:extLst>
          </p:cNvPr>
          <p:cNvSpPr>
            <a:spLocks noGrp="1"/>
          </p:cNvSpPr>
          <p:nvPr>
            <p:ph type="dt" sz="half" idx="10"/>
          </p:nvPr>
        </p:nvSpPr>
        <p:spPr/>
        <p:txBody>
          <a:bodyPr/>
          <a:lstStyle/>
          <a:p>
            <a:fld id="{4C1B7803-ABEF-4E11-AA8C-3E688D445FA5}" type="datetimeFigureOut">
              <a:rPr kumimoji="1" lang="ja-JP" altLang="en-US" smtClean="0"/>
              <a:t>2023/4/5</a:t>
            </a:fld>
            <a:endParaRPr kumimoji="1" lang="ja-JP" altLang="en-US"/>
          </a:p>
        </p:txBody>
      </p:sp>
      <p:sp>
        <p:nvSpPr>
          <p:cNvPr id="5" name="フッター プレースホルダー 4">
            <a:extLst>
              <a:ext uri="{FF2B5EF4-FFF2-40B4-BE49-F238E27FC236}">
                <a16:creationId xmlns:a16="http://schemas.microsoft.com/office/drawing/2014/main" id="{72F11A7E-4B2E-4483-B1A6-453F9AA8412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D0B7C7F-BE5D-4FD1-A701-5EE9CD5D012A}"/>
              </a:ext>
            </a:extLst>
          </p:cNvPr>
          <p:cNvSpPr>
            <a:spLocks noGrp="1"/>
          </p:cNvSpPr>
          <p:nvPr>
            <p:ph type="sldNum" sz="quarter" idx="12"/>
          </p:nvPr>
        </p:nvSpPr>
        <p:spPr/>
        <p:txBody>
          <a:bodyPr/>
          <a:lstStyle/>
          <a:p>
            <a:fld id="{28F633EA-4A45-4802-B183-91C4F1511393}" type="slidenum">
              <a:rPr kumimoji="1" lang="ja-JP" altLang="en-US" smtClean="0"/>
              <a:t>‹#›</a:t>
            </a:fld>
            <a:endParaRPr kumimoji="1" lang="ja-JP" altLang="en-US"/>
          </a:p>
        </p:txBody>
      </p:sp>
    </p:spTree>
    <p:extLst>
      <p:ext uri="{BB962C8B-B14F-4D97-AF65-F5344CB8AC3E}">
        <p14:creationId xmlns:p14="http://schemas.microsoft.com/office/powerpoint/2010/main" val="3447155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33344AE-8B67-4848-9340-D64BA518D9B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2B273CE-0D95-48B2-8C91-295F564CBB0E}"/>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5FD2F7C-76A8-4400-8934-76A001104BF8}"/>
              </a:ext>
            </a:extLst>
          </p:cNvPr>
          <p:cNvSpPr>
            <a:spLocks noGrp="1"/>
          </p:cNvSpPr>
          <p:nvPr>
            <p:ph type="dt" sz="half" idx="10"/>
          </p:nvPr>
        </p:nvSpPr>
        <p:spPr/>
        <p:txBody>
          <a:bodyPr/>
          <a:lstStyle/>
          <a:p>
            <a:fld id="{4C1B7803-ABEF-4E11-AA8C-3E688D445FA5}" type="datetimeFigureOut">
              <a:rPr kumimoji="1" lang="ja-JP" altLang="en-US" smtClean="0"/>
              <a:t>2023/4/5</a:t>
            </a:fld>
            <a:endParaRPr kumimoji="1" lang="ja-JP" altLang="en-US"/>
          </a:p>
        </p:txBody>
      </p:sp>
      <p:sp>
        <p:nvSpPr>
          <p:cNvPr id="5" name="フッター プレースホルダー 4">
            <a:extLst>
              <a:ext uri="{FF2B5EF4-FFF2-40B4-BE49-F238E27FC236}">
                <a16:creationId xmlns:a16="http://schemas.microsoft.com/office/drawing/2014/main" id="{DE8D64BA-8FDD-491A-8994-4C28EFAC475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52D1E69-8148-4FB9-9178-977C5CC0448B}"/>
              </a:ext>
            </a:extLst>
          </p:cNvPr>
          <p:cNvSpPr>
            <a:spLocks noGrp="1"/>
          </p:cNvSpPr>
          <p:nvPr>
            <p:ph type="sldNum" sz="quarter" idx="12"/>
          </p:nvPr>
        </p:nvSpPr>
        <p:spPr/>
        <p:txBody>
          <a:bodyPr/>
          <a:lstStyle/>
          <a:p>
            <a:fld id="{28F633EA-4A45-4802-B183-91C4F1511393}" type="slidenum">
              <a:rPr kumimoji="1" lang="ja-JP" altLang="en-US" smtClean="0"/>
              <a:t>‹#›</a:t>
            </a:fld>
            <a:endParaRPr kumimoji="1" lang="ja-JP" altLang="en-US"/>
          </a:p>
        </p:txBody>
      </p:sp>
    </p:spTree>
    <p:extLst>
      <p:ext uri="{BB962C8B-B14F-4D97-AF65-F5344CB8AC3E}">
        <p14:creationId xmlns:p14="http://schemas.microsoft.com/office/powerpoint/2010/main" val="2383187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87A47D6-2EF6-4746-A3A7-76B718F7272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B872871-7E65-4981-9B7D-76228C40ED2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54389C44-709D-468F-B3D5-5E7B00E98DDE}"/>
              </a:ext>
            </a:extLst>
          </p:cNvPr>
          <p:cNvSpPr>
            <a:spLocks noGrp="1"/>
          </p:cNvSpPr>
          <p:nvPr>
            <p:ph type="dt" sz="half" idx="10"/>
          </p:nvPr>
        </p:nvSpPr>
        <p:spPr/>
        <p:txBody>
          <a:bodyPr/>
          <a:lstStyle/>
          <a:p>
            <a:fld id="{4C1B7803-ABEF-4E11-AA8C-3E688D445FA5}" type="datetimeFigureOut">
              <a:rPr kumimoji="1" lang="ja-JP" altLang="en-US" smtClean="0"/>
              <a:t>2023/4/5</a:t>
            </a:fld>
            <a:endParaRPr kumimoji="1" lang="ja-JP" altLang="en-US"/>
          </a:p>
        </p:txBody>
      </p:sp>
      <p:sp>
        <p:nvSpPr>
          <p:cNvPr id="5" name="フッター プレースホルダー 4">
            <a:extLst>
              <a:ext uri="{FF2B5EF4-FFF2-40B4-BE49-F238E27FC236}">
                <a16:creationId xmlns:a16="http://schemas.microsoft.com/office/drawing/2014/main" id="{2608AA26-3CC5-4432-95C1-F942FECDDEE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8BE7ACC-DD70-42F4-BDE9-26A29B221ACF}"/>
              </a:ext>
            </a:extLst>
          </p:cNvPr>
          <p:cNvSpPr>
            <a:spLocks noGrp="1"/>
          </p:cNvSpPr>
          <p:nvPr>
            <p:ph type="sldNum" sz="quarter" idx="12"/>
          </p:nvPr>
        </p:nvSpPr>
        <p:spPr/>
        <p:txBody>
          <a:bodyPr/>
          <a:lstStyle/>
          <a:p>
            <a:fld id="{28F633EA-4A45-4802-B183-91C4F1511393}" type="slidenum">
              <a:rPr kumimoji="1" lang="ja-JP" altLang="en-US" smtClean="0"/>
              <a:t>‹#›</a:t>
            </a:fld>
            <a:endParaRPr kumimoji="1" lang="ja-JP" altLang="en-US"/>
          </a:p>
        </p:txBody>
      </p:sp>
    </p:spTree>
    <p:extLst>
      <p:ext uri="{BB962C8B-B14F-4D97-AF65-F5344CB8AC3E}">
        <p14:creationId xmlns:p14="http://schemas.microsoft.com/office/powerpoint/2010/main" val="29797965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FF41F4-043B-4ABB-B579-50506E943ED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F17672A-DE0C-4EC7-819F-22D76B4D98C8}"/>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35CC40EF-A4F8-465A-BFDB-B79940FD782C}"/>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6D79C9A-FB72-4B8D-8717-52EF510FCC22}"/>
              </a:ext>
            </a:extLst>
          </p:cNvPr>
          <p:cNvSpPr>
            <a:spLocks noGrp="1"/>
          </p:cNvSpPr>
          <p:nvPr>
            <p:ph type="dt" sz="half" idx="10"/>
          </p:nvPr>
        </p:nvSpPr>
        <p:spPr/>
        <p:txBody>
          <a:bodyPr/>
          <a:lstStyle/>
          <a:p>
            <a:fld id="{4C1B7803-ABEF-4E11-AA8C-3E688D445FA5}" type="datetimeFigureOut">
              <a:rPr kumimoji="1" lang="ja-JP" altLang="en-US" smtClean="0"/>
              <a:t>2023/4/5</a:t>
            </a:fld>
            <a:endParaRPr kumimoji="1" lang="ja-JP" altLang="en-US"/>
          </a:p>
        </p:txBody>
      </p:sp>
      <p:sp>
        <p:nvSpPr>
          <p:cNvPr id="6" name="フッター プレースホルダー 5">
            <a:extLst>
              <a:ext uri="{FF2B5EF4-FFF2-40B4-BE49-F238E27FC236}">
                <a16:creationId xmlns:a16="http://schemas.microsoft.com/office/drawing/2014/main" id="{7663DBA5-C8E9-4141-A2A2-FFF5B9B8D84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9A14BC5-813D-4F84-B9EC-B200082E6808}"/>
              </a:ext>
            </a:extLst>
          </p:cNvPr>
          <p:cNvSpPr>
            <a:spLocks noGrp="1"/>
          </p:cNvSpPr>
          <p:nvPr>
            <p:ph type="sldNum" sz="quarter" idx="12"/>
          </p:nvPr>
        </p:nvSpPr>
        <p:spPr/>
        <p:txBody>
          <a:bodyPr/>
          <a:lstStyle/>
          <a:p>
            <a:fld id="{28F633EA-4A45-4802-B183-91C4F1511393}" type="slidenum">
              <a:rPr kumimoji="1" lang="ja-JP" altLang="en-US" smtClean="0"/>
              <a:t>‹#›</a:t>
            </a:fld>
            <a:endParaRPr kumimoji="1" lang="ja-JP" altLang="en-US"/>
          </a:p>
        </p:txBody>
      </p:sp>
    </p:spTree>
    <p:extLst>
      <p:ext uri="{BB962C8B-B14F-4D97-AF65-F5344CB8AC3E}">
        <p14:creationId xmlns:p14="http://schemas.microsoft.com/office/powerpoint/2010/main" val="1768321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A4DCE2-46D2-4BF7-BCAF-572E56D344C0}"/>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EB8E66F-EFC7-4ECE-8BCE-646F43B436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425131F-D428-49B5-9A3F-0F6A13224645}"/>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43BDDB14-096A-4280-9F11-C616026814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B8D99D9-76A6-44B9-8196-B90D906FDF38}"/>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273CA8E-DF9F-42FA-A058-2A2721511CE4}"/>
              </a:ext>
            </a:extLst>
          </p:cNvPr>
          <p:cNvSpPr>
            <a:spLocks noGrp="1"/>
          </p:cNvSpPr>
          <p:nvPr>
            <p:ph type="dt" sz="half" idx="10"/>
          </p:nvPr>
        </p:nvSpPr>
        <p:spPr/>
        <p:txBody>
          <a:bodyPr/>
          <a:lstStyle/>
          <a:p>
            <a:fld id="{4C1B7803-ABEF-4E11-AA8C-3E688D445FA5}" type="datetimeFigureOut">
              <a:rPr kumimoji="1" lang="ja-JP" altLang="en-US" smtClean="0"/>
              <a:t>2023/4/5</a:t>
            </a:fld>
            <a:endParaRPr kumimoji="1" lang="ja-JP" altLang="en-US"/>
          </a:p>
        </p:txBody>
      </p:sp>
      <p:sp>
        <p:nvSpPr>
          <p:cNvPr id="8" name="フッター プレースホルダー 7">
            <a:extLst>
              <a:ext uri="{FF2B5EF4-FFF2-40B4-BE49-F238E27FC236}">
                <a16:creationId xmlns:a16="http://schemas.microsoft.com/office/drawing/2014/main" id="{3754411C-9EAA-4445-99D6-F6B1C90B22B6}"/>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0263BE7-9963-43BF-942F-FA8C1B8EBDD5}"/>
              </a:ext>
            </a:extLst>
          </p:cNvPr>
          <p:cNvSpPr>
            <a:spLocks noGrp="1"/>
          </p:cNvSpPr>
          <p:nvPr>
            <p:ph type="sldNum" sz="quarter" idx="12"/>
          </p:nvPr>
        </p:nvSpPr>
        <p:spPr/>
        <p:txBody>
          <a:bodyPr/>
          <a:lstStyle/>
          <a:p>
            <a:fld id="{28F633EA-4A45-4802-B183-91C4F1511393}" type="slidenum">
              <a:rPr kumimoji="1" lang="ja-JP" altLang="en-US" smtClean="0"/>
              <a:t>‹#›</a:t>
            </a:fld>
            <a:endParaRPr kumimoji="1" lang="ja-JP" altLang="en-US"/>
          </a:p>
        </p:txBody>
      </p:sp>
    </p:spTree>
    <p:extLst>
      <p:ext uri="{BB962C8B-B14F-4D97-AF65-F5344CB8AC3E}">
        <p14:creationId xmlns:p14="http://schemas.microsoft.com/office/powerpoint/2010/main" val="1690573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68BD7E2-6B02-41E7-B46B-7319E580AFCD}"/>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FFE17A8F-1A90-4DD9-B6DB-850FBF628350}"/>
              </a:ext>
            </a:extLst>
          </p:cNvPr>
          <p:cNvSpPr>
            <a:spLocks noGrp="1"/>
          </p:cNvSpPr>
          <p:nvPr>
            <p:ph type="dt" sz="half" idx="10"/>
          </p:nvPr>
        </p:nvSpPr>
        <p:spPr/>
        <p:txBody>
          <a:bodyPr/>
          <a:lstStyle/>
          <a:p>
            <a:fld id="{4C1B7803-ABEF-4E11-AA8C-3E688D445FA5}" type="datetimeFigureOut">
              <a:rPr kumimoji="1" lang="ja-JP" altLang="en-US" smtClean="0"/>
              <a:t>2023/4/5</a:t>
            </a:fld>
            <a:endParaRPr kumimoji="1" lang="ja-JP" altLang="en-US"/>
          </a:p>
        </p:txBody>
      </p:sp>
      <p:sp>
        <p:nvSpPr>
          <p:cNvPr id="4" name="フッター プレースホルダー 3">
            <a:extLst>
              <a:ext uri="{FF2B5EF4-FFF2-40B4-BE49-F238E27FC236}">
                <a16:creationId xmlns:a16="http://schemas.microsoft.com/office/drawing/2014/main" id="{9770611E-52B7-4766-8D57-BEE5D1D7E9AD}"/>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27F473E2-DFAC-4CFF-A5D0-94639DA7BB09}"/>
              </a:ext>
            </a:extLst>
          </p:cNvPr>
          <p:cNvSpPr>
            <a:spLocks noGrp="1"/>
          </p:cNvSpPr>
          <p:nvPr>
            <p:ph type="sldNum" sz="quarter" idx="12"/>
          </p:nvPr>
        </p:nvSpPr>
        <p:spPr/>
        <p:txBody>
          <a:bodyPr/>
          <a:lstStyle/>
          <a:p>
            <a:fld id="{28F633EA-4A45-4802-B183-91C4F1511393}" type="slidenum">
              <a:rPr kumimoji="1" lang="ja-JP" altLang="en-US" smtClean="0"/>
              <a:t>‹#›</a:t>
            </a:fld>
            <a:endParaRPr kumimoji="1" lang="ja-JP" altLang="en-US"/>
          </a:p>
        </p:txBody>
      </p:sp>
    </p:spTree>
    <p:extLst>
      <p:ext uri="{BB962C8B-B14F-4D97-AF65-F5344CB8AC3E}">
        <p14:creationId xmlns:p14="http://schemas.microsoft.com/office/powerpoint/2010/main" val="644120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2169D69C-846F-41E6-BFCC-8F5BB163C1CB}"/>
              </a:ext>
            </a:extLst>
          </p:cNvPr>
          <p:cNvSpPr>
            <a:spLocks noGrp="1"/>
          </p:cNvSpPr>
          <p:nvPr>
            <p:ph type="dt" sz="half" idx="10"/>
          </p:nvPr>
        </p:nvSpPr>
        <p:spPr/>
        <p:txBody>
          <a:bodyPr/>
          <a:lstStyle/>
          <a:p>
            <a:fld id="{4C1B7803-ABEF-4E11-AA8C-3E688D445FA5}" type="datetimeFigureOut">
              <a:rPr kumimoji="1" lang="ja-JP" altLang="en-US" smtClean="0"/>
              <a:t>2023/4/5</a:t>
            </a:fld>
            <a:endParaRPr kumimoji="1" lang="ja-JP" altLang="en-US"/>
          </a:p>
        </p:txBody>
      </p:sp>
      <p:sp>
        <p:nvSpPr>
          <p:cNvPr id="3" name="フッター プレースホルダー 2">
            <a:extLst>
              <a:ext uri="{FF2B5EF4-FFF2-40B4-BE49-F238E27FC236}">
                <a16:creationId xmlns:a16="http://schemas.microsoft.com/office/drawing/2014/main" id="{23BAD946-ADC0-4347-BA65-D54108A4FA7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8E4E459-6534-40B2-8B80-9B57B274BFE4}"/>
              </a:ext>
            </a:extLst>
          </p:cNvPr>
          <p:cNvSpPr>
            <a:spLocks noGrp="1"/>
          </p:cNvSpPr>
          <p:nvPr>
            <p:ph type="sldNum" sz="quarter" idx="12"/>
          </p:nvPr>
        </p:nvSpPr>
        <p:spPr/>
        <p:txBody>
          <a:bodyPr/>
          <a:lstStyle/>
          <a:p>
            <a:fld id="{28F633EA-4A45-4802-B183-91C4F1511393}" type="slidenum">
              <a:rPr kumimoji="1" lang="ja-JP" altLang="en-US" smtClean="0"/>
              <a:t>‹#›</a:t>
            </a:fld>
            <a:endParaRPr kumimoji="1" lang="ja-JP" altLang="en-US"/>
          </a:p>
        </p:txBody>
      </p:sp>
    </p:spTree>
    <p:extLst>
      <p:ext uri="{BB962C8B-B14F-4D97-AF65-F5344CB8AC3E}">
        <p14:creationId xmlns:p14="http://schemas.microsoft.com/office/powerpoint/2010/main" val="2759383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0E77058-969C-4352-A823-77BC5399CBF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EAA3AD1-F05A-4D76-928D-85E9E122986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4ECA2A46-B5CA-4EC2-9925-66F11689F1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189F640-7889-480D-BC01-7FA20750EBCA}"/>
              </a:ext>
            </a:extLst>
          </p:cNvPr>
          <p:cNvSpPr>
            <a:spLocks noGrp="1"/>
          </p:cNvSpPr>
          <p:nvPr>
            <p:ph type="dt" sz="half" idx="10"/>
          </p:nvPr>
        </p:nvSpPr>
        <p:spPr/>
        <p:txBody>
          <a:bodyPr/>
          <a:lstStyle/>
          <a:p>
            <a:fld id="{4C1B7803-ABEF-4E11-AA8C-3E688D445FA5}" type="datetimeFigureOut">
              <a:rPr kumimoji="1" lang="ja-JP" altLang="en-US" smtClean="0"/>
              <a:t>2023/4/5</a:t>
            </a:fld>
            <a:endParaRPr kumimoji="1" lang="ja-JP" altLang="en-US"/>
          </a:p>
        </p:txBody>
      </p:sp>
      <p:sp>
        <p:nvSpPr>
          <p:cNvPr id="6" name="フッター プレースホルダー 5">
            <a:extLst>
              <a:ext uri="{FF2B5EF4-FFF2-40B4-BE49-F238E27FC236}">
                <a16:creationId xmlns:a16="http://schemas.microsoft.com/office/drawing/2014/main" id="{165D485C-6C81-4457-ACEB-DBC4AEA6728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78BE8D2-EA7E-4EB6-905D-88E4313907E9}"/>
              </a:ext>
            </a:extLst>
          </p:cNvPr>
          <p:cNvSpPr>
            <a:spLocks noGrp="1"/>
          </p:cNvSpPr>
          <p:nvPr>
            <p:ph type="sldNum" sz="quarter" idx="12"/>
          </p:nvPr>
        </p:nvSpPr>
        <p:spPr/>
        <p:txBody>
          <a:bodyPr/>
          <a:lstStyle/>
          <a:p>
            <a:fld id="{28F633EA-4A45-4802-B183-91C4F1511393}" type="slidenum">
              <a:rPr kumimoji="1" lang="ja-JP" altLang="en-US" smtClean="0"/>
              <a:t>‹#›</a:t>
            </a:fld>
            <a:endParaRPr kumimoji="1" lang="ja-JP" altLang="en-US"/>
          </a:p>
        </p:txBody>
      </p:sp>
    </p:spTree>
    <p:extLst>
      <p:ext uri="{BB962C8B-B14F-4D97-AF65-F5344CB8AC3E}">
        <p14:creationId xmlns:p14="http://schemas.microsoft.com/office/powerpoint/2010/main" val="22944317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385855-E8A9-49AB-84EB-D13DB0C0BF2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2AD99F9-5641-4629-8F7A-4FC4E55EE4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E5ADE94-02AC-4AF4-8A1D-EBA22DB363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B55AF350-8DBB-47C5-B405-0E53E64BDAB5}"/>
              </a:ext>
            </a:extLst>
          </p:cNvPr>
          <p:cNvSpPr>
            <a:spLocks noGrp="1"/>
          </p:cNvSpPr>
          <p:nvPr>
            <p:ph type="dt" sz="half" idx="10"/>
          </p:nvPr>
        </p:nvSpPr>
        <p:spPr/>
        <p:txBody>
          <a:bodyPr/>
          <a:lstStyle/>
          <a:p>
            <a:fld id="{4C1B7803-ABEF-4E11-AA8C-3E688D445FA5}" type="datetimeFigureOut">
              <a:rPr kumimoji="1" lang="ja-JP" altLang="en-US" smtClean="0"/>
              <a:t>2023/4/5</a:t>
            </a:fld>
            <a:endParaRPr kumimoji="1" lang="ja-JP" altLang="en-US"/>
          </a:p>
        </p:txBody>
      </p:sp>
      <p:sp>
        <p:nvSpPr>
          <p:cNvPr id="6" name="フッター プレースホルダー 5">
            <a:extLst>
              <a:ext uri="{FF2B5EF4-FFF2-40B4-BE49-F238E27FC236}">
                <a16:creationId xmlns:a16="http://schemas.microsoft.com/office/drawing/2014/main" id="{BFAA112E-6B45-4745-B89B-BFF6FBD12D9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7DC66B6-B192-4C59-9A5A-E89AE3668F6C}"/>
              </a:ext>
            </a:extLst>
          </p:cNvPr>
          <p:cNvSpPr>
            <a:spLocks noGrp="1"/>
          </p:cNvSpPr>
          <p:nvPr>
            <p:ph type="sldNum" sz="quarter" idx="12"/>
          </p:nvPr>
        </p:nvSpPr>
        <p:spPr/>
        <p:txBody>
          <a:bodyPr/>
          <a:lstStyle/>
          <a:p>
            <a:fld id="{28F633EA-4A45-4802-B183-91C4F1511393}" type="slidenum">
              <a:rPr kumimoji="1" lang="ja-JP" altLang="en-US" smtClean="0"/>
              <a:t>‹#›</a:t>
            </a:fld>
            <a:endParaRPr kumimoji="1" lang="ja-JP" altLang="en-US"/>
          </a:p>
        </p:txBody>
      </p:sp>
    </p:spTree>
    <p:extLst>
      <p:ext uri="{BB962C8B-B14F-4D97-AF65-F5344CB8AC3E}">
        <p14:creationId xmlns:p14="http://schemas.microsoft.com/office/powerpoint/2010/main" val="40464468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41576F5-D333-4D2D-B00F-40A6D0597B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AF4008D-6B8D-441C-8B19-3437F9FA3F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4A2F4D1-7CB4-473B-8F31-BDF78961CED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1B7803-ABEF-4E11-AA8C-3E688D445FA5}" type="datetimeFigureOut">
              <a:rPr kumimoji="1" lang="ja-JP" altLang="en-US" smtClean="0"/>
              <a:t>2023/4/5</a:t>
            </a:fld>
            <a:endParaRPr kumimoji="1" lang="ja-JP" altLang="en-US"/>
          </a:p>
        </p:txBody>
      </p:sp>
      <p:sp>
        <p:nvSpPr>
          <p:cNvPr id="5" name="フッター プレースホルダー 4">
            <a:extLst>
              <a:ext uri="{FF2B5EF4-FFF2-40B4-BE49-F238E27FC236}">
                <a16:creationId xmlns:a16="http://schemas.microsoft.com/office/drawing/2014/main" id="{A06F5526-3BB8-4A50-863E-ABECC915BB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4A22A388-DAD3-49CB-B3AF-E4CD04E5D2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F633EA-4A45-4802-B183-91C4F1511393}" type="slidenum">
              <a:rPr kumimoji="1" lang="ja-JP" altLang="en-US" smtClean="0"/>
              <a:t>‹#›</a:t>
            </a:fld>
            <a:endParaRPr kumimoji="1" lang="ja-JP" altLang="en-US"/>
          </a:p>
        </p:txBody>
      </p:sp>
    </p:spTree>
    <p:extLst>
      <p:ext uri="{BB962C8B-B14F-4D97-AF65-F5344CB8AC3E}">
        <p14:creationId xmlns:p14="http://schemas.microsoft.com/office/powerpoint/2010/main" val="24268970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18" Type="http://schemas.openxmlformats.org/officeDocument/2006/relationships/image" Target="../media/image20.gif"/><Relationship Id="rId3" Type="http://schemas.openxmlformats.org/officeDocument/2006/relationships/image" Target="../media/image5.png"/><Relationship Id="rId21" Type="http://schemas.openxmlformats.org/officeDocument/2006/relationships/image" Target="../media/image23.gif"/><Relationship Id="rId7" Type="http://schemas.openxmlformats.org/officeDocument/2006/relationships/image" Target="../media/image9.png"/><Relationship Id="rId12" Type="http://schemas.openxmlformats.org/officeDocument/2006/relationships/image" Target="../media/image14.png"/><Relationship Id="rId17" Type="http://schemas.openxmlformats.org/officeDocument/2006/relationships/image" Target="../media/image19.gif"/><Relationship Id="rId2" Type="http://schemas.openxmlformats.org/officeDocument/2006/relationships/notesSlide" Target="../notesSlides/notesSlide5.xml"/><Relationship Id="rId16" Type="http://schemas.openxmlformats.org/officeDocument/2006/relationships/image" Target="../media/image18.png"/><Relationship Id="rId20" Type="http://schemas.openxmlformats.org/officeDocument/2006/relationships/image" Target="../media/image22.gif"/><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5" Type="http://schemas.openxmlformats.org/officeDocument/2006/relationships/image" Target="../media/image17.png"/><Relationship Id="rId10" Type="http://schemas.openxmlformats.org/officeDocument/2006/relationships/image" Target="../media/image12.png"/><Relationship Id="rId19" Type="http://schemas.openxmlformats.org/officeDocument/2006/relationships/image" Target="../media/image21.gif"/><Relationship Id="rId4" Type="http://schemas.openxmlformats.org/officeDocument/2006/relationships/image" Target="../media/image6.png"/><Relationship Id="rId9" Type="http://schemas.openxmlformats.org/officeDocument/2006/relationships/image" Target="../media/image11.png"/><Relationship Id="rId14" Type="http://schemas.openxmlformats.org/officeDocument/2006/relationships/image" Target="../media/image16.png"/></Relationships>
</file>

<file path=ppt/slides/_rels/slide13.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5.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78">
            <a:extLst>
              <a:ext uri="{FF2B5EF4-FFF2-40B4-BE49-F238E27FC236}">
                <a16:creationId xmlns:a16="http://schemas.microsoft.com/office/drawing/2014/main" id="{0FE29C25-4624-4403-991A-B489FA1360FB}"/>
              </a:ext>
            </a:extLst>
          </p:cNvPr>
          <p:cNvSpPr txBox="1">
            <a:spLocks/>
          </p:cNvSpPr>
          <p:nvPr/>
        </p:nvSpPr>
        <p:spPr>
          <a:xfrm>
            <a:off x="3877541" y="830288"/>
            <a:ext cx="4436919" cy="519742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5400" dirty="0">
                <a:latin typeface="Meiryo UI" panose="020B0604030504040204" pitchFamily="50" charset="-128"/>
                <a:ea typeface="Meiryo UI" panose="020B0604030504040204" pitchFamily="50" charset="-128"/>
              </a:rPr>
              <a:t>素材集</a:t>
            </a:r>
          </a:p>
        </p:txBody>
      </p:sp>
      <p:sp>
        <p:nvSpPr>
          <p:cNvPr id="5" name="正方形/長方形 4">
            <a:extLst>
              <a:ext uri="{FF2B5EF4-FFF2-40B4-BE49-F238E27FC236}">
                <a16:creationId xmlns:a16="http://schemas.microsoft.com/office/drawing/2014/main" id="{8FFC3A41-8701-4EE9-9486-3DD920F1FE53}"/>
              </a:ext>
            </a:extLst>
          </p:cNvPr>
          <p:cNvSpPr/>
          <p:nvPr/>
        </p:nvSpPr>
        <p:spPr>
          <a:xfrm>
            <a:off x="0" y="-1"/>
            <a:ext cx="3123028" cy="6858001"/>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 name="Picture 76" descr="Logo+R_L">
            <a:extLst>
              <a:ext uri="{FF2B5EF4-FFF2-40B4-BE49-F238E27FC236}">
                <a16:creationId xmlns:a16="http://schemas.microsoft.com/office/drawing/2014/main" id="{4085C9FE-9248-4C67-957B-F8A63362D6F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55238" y="6062587"/>
            <a:ext cx="2036762"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テキスト ボックス 6">
            <a:extLst>
              <a:ext uri="{FF2B5EF4-FFF2-40B4-BE49-F238E27FC236}">
                <a16:creationId xmlns:a16="http://schemas.microsoft.com/office/drawing/2014/main" id="{D710E88C-FAB2-4D99-9516-AEB56AB38A4E}"/>
              </a:ext>
            </a:extLst>
          </p:cNvPr>
          <p:cNvSpPr txBox="1"/>
          <p:nvPr/>
        </p:nvSpPr>
        <p:spPr>
          <a:xfrm>
            <a:off x="10571990" y="6581699"/>
            <a:ext cx="1489510" cy="253916"/>
          </a:xfrm>
          <a:prstGeom prst="rect">
            <a:avLst/>
          </a:prstGeom>
          <a:noFill/>
        </p:spPr>
        <p:txBody>
          <a:bodyPr wrap="none" rtlCol="0">
            <a:spAutoFit/>
          </a:bodyPr>
          <a:lstStyle/>
          <a:p>
            <a:r>
              <a:rPr kumimoji="1" lang="en-US" altLang="ja-JP" sz="1050" dirty="0">
                <a:latin typeface="BIZ UDPゴシック" panose="020B0400000000000000" pitchFamily="50" charset="-128"/>
                <a:ea typeface="BIZ UDPゴシック" panose="020B0400000000000000" pitchFamily="50" charset="-128"/>
              </a:rPr>
              <a:t>2022/</a:t>
            </a:r>
            <a:r>
              <a:rPr lang="en-US" altLang="ja-JP" sz="1050" dirty="0">
                <a:latin typeface="BIZ UDPゴシック" panose="020B0400000000000000" pitchFamily="50" charset="-128"/>
                <a:ea typeface="BIZ UDPゴシック" panose="020B0400000000000000" pitchFamily="50" charset="-128"/>
              </a:rPr>
              <a:t>4</a:t>
            </a:r>
            <a:r>
              <a:rPr kumimoji="1" lang="en-US" altLang="ja-JP" sz="1050" dirty="0">
                <a:latin typeface="BIZ UDPゴシック" panose="020B0400000000000000" pitchFamily="50" charset="-128"/>
                <a:ea typeface="BIZ UDPゴシック" panose="020B0400000000000000" pitchFamily="50" charset="-128"/>
              </a:rPr>
              <a:t>/1</a:t>
            </a:r>
            <a:r>
              <a:rPr kumimoji="1" lang="ja-JP" altLang="en-US" sz="1050" dirty="0">
                <a:latin typeface="BIZ UDPゴシック" panose="020B0400000000000000" pitchFamily="50" charset="-128"/>
                <a:ea typeface="BIZ UDPゴシック" panose="020B0400000000000000" pitchFamily="50" charset="-128"/>
              </a:rPr>
              <a:t>　</a:t>
            </a:r>
            <a:r>
              <a:rPr kumimoji="1" lang="en-US" altLang="ja-JP" sz="1050" dirty="0">
                <a:latin typeface="BIZ UDPゴシック" panose="020B0400000000000000" pitchFamily="50" charset="-128"/>
                <a:ea typeface="BIZ UDPゴシック" panose="020B0400000000000000" pitchFamily="50" charset="-128"/>
              </a:rPr>
              <a:t>Ver1.0</a:t>
            </a:r>
            <a:endParaRPr kumimoji="1" lang="ja-JP" altLang="en-US" sz="105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3121387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グループ化 14">
            <a:extLst>
              <a:ext uri="{FF2B5EF4-FFF2-40B4-BE49-F238E27FC236}">
                <a16:creationId xmlns:a16="http://schemas.microsoft.com/office/drawing/2014/main" id="{015F0031-8A37-4780-B5BC-ECD00787228C}"/>
              </a:ext>
            </a:extLst>
          </p:cNvPr>
          <p:cNvGrpSpPr/>
          <p:nvPr/>
        </p:nvGrpSpPr>
        <p:grpSpPr>
          <a:xfrm>
            <a:off x="543800" y="986551"/>
            <a:ext cx="10706090" cy="646331"/>
            <a:chOff x="585365" y="412342"/>
            <a:chExt cx="10706090" cy="646331"/>
          </a:xfrm>
        </p:grpSpPr>
        <p:sp>
          <p:nvSpPr>
            <p:cNvPr id="4" name="正方形/長方形 3">
              <a:extLst>
                <a:ext uri="{FF2B5EF4-FFF2-40B4-BE49-F238E27FC236}">
                  <a16:creationId xmlns:a16="http://schemas.microsoft.com/office/drawing/2014/main" id="{39D497CF-43CD-49DD-B8E2-DFF32B997372}"/>
                </a:ext>
              </a:extLst>
            </p:cNvPr>
            <p:cNvSpPr/>
            <p:nvPr/>
          </p:nvSpPr>
          <p:spPr>
            <a:xfrm>
              <a:off x="585365" y="412342"/>
              <a:ext cx="10706090" cy="64633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a:extLst>
                <a:ext uri="{FF2B5EF4-FFF2-40B4-BE49-F238E27FC236}">
                  <a16:creationId xmlns:a16="http://schemas.microsoft.com/office/drawing/2014/main" id="{934513D0-4A63-4160-85E8-4D8A1BC67744}"/>
                </a:ext>
              </a:extLst>
            </p:cNvPr>
            <p:cNvSpPr/>
            <p:nvPr/>
          </p:nvSpPr>
          <p:spPr>
            <a:xfrm>
              <a:off x="626927" y="454787"/>
              <a:ext cx="10622963" cy="562321"/>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kumimoji="1" lang="ja-JP" altLang="en-US" sz="2400" b="1">
                  <a:latin typeface="メイリオ" panose="020B0604030504040204" pitchFamily="50" charset="-128"/>
                  <a:ea typeface="メイリオ" panose="020B0604030504040204" pitchFamily="50" charset="-128"/>
                </a:rPr>
                <a:t>タイトル</a:t>
              </a:r>
            </a:p>
          </p:txBody>
        </p:sp>
      </p:grpSp>
      <p:grpSp>
        <p:nvGrpSpPr>
          <p:cNvPr id="20" name="グループ化 19">
            <a:extLst>
              <a:ext uri="{FF2B5EF4-FFF2-40B4-BE49-F238E27FC236}">
                <a16:creationId xmlns:a16="http://schemas.microsoft.com/office/drawing/2014/main" id="{1D6ECDF1-4AED-4447-9223-9CEDD1D6174D}"/>
              </a:ext>
            </a:extLst>
          </p:cNvPr>
          <p:cNvGrpSpPr/>
          <p:nvPr/>
        </p:nvGrpSpPr>
        <p:grpSpPr>
          <a:xfrm>
            <a:off x="585362" y="1762909"/>
            <a:ext cx="10714199" cy="587067"/>
            <a:chOff x="471824" y="2269537"/>
            <a:chExt cx="10714199" cy="587067"/>
          </a:xfrm>
        </p:grpSpPr>
        <p:sp>
          <p:nvSpPr>
            <p:cNvPr id="8" name="正方形/長方形 7">
              <a:extLst>
                <a:ext uri="{FF2B5EF4-FFF2-40B4-BE49-F238E27FC236}">
                  <a16:creationId xmlns:a16="http://schemas.microsoft.com/office/drawing/2014/main" id="{5F11FAF4-CF53-434D-8FFA-26FED068D808}"/>
                </a:ext>
              </a:extLst>
            </p:cNvPr>
            <p:cNvSpPr/>
            <p:nvPr/>
          </p:nvSpPr>
          <p:spPr>
            <a:xfrm>
              <a:off x="471824" y="2325294"/>
              <a:ext cx="10706089" cy="476862"/>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ja-JP" altLang="en-US" sz="2400" b="1" dirty="0">
                  <a:latin typeface="メイリオ" panose="020B0604030504040204" pitchFamily="50" charset="-128"/>
                  <a:ea typeface="メイリオ" panose="020B0604030504040204" pitchFamily="50" charset="-128"/>
                </a:rPr>
                <a:t>本コースについて</a:t>
              </a:r>
              <a:endParaRPr kumimoji="1" lang="ja-JP" altLang="en-US" b="1" dirty="0">
                <a:latin typeface="メイリオ" panose="020B0604030504040204" pitchFamily="50" charset="-128"/>
                <a:ea typeface="メイリオ" panose="020B0604030504040204" pitchFamily="50" charset="-128"/>
              </a:endParaRPr>
            </a:p>
          </p:txBody>
        </p:sp>
        <p:cxnSp>
          <p:nvCxnSpPr>
            <p:cNvPr id="10" name="直線コネクタ 9">
              <a:extLst>
                <a:ext uri="{FF2B5EF4-FFF2-40B4-BE49-F238E27FC236}">
                  <a16:creationId xmlns:a16="http://schemas.microsoft.com/office/drawing/2014/main" id="{CB6A88F4-2634-4C0B-99C3-55CD8B6FC870}"/>
                </a:ext>
              </a:extLst>
            </p:cNvPr>
            <p:cNvCxnSpPr>
              <a:cxnSpLocks/>
            </p:cNvCxnSpPr>
            <p:nvPr/>
          </p:nvCxnSpPr>
          <p:spPr>
            <a:xfrm>
              <a:off x="471824" y="2269537"/>
              <a:ext cx="10706089" cy="0"/>
            </a:xfrm>
            <a:prstGeom prst="line">
              <a:avLst/>
            </a:prstGeom>
            <a:ln w="38100">
              <a:solidFill>
                <a:srgbClr val="1CADE4"/>
              </a:solidFill>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DB70AAF4-4F00-4125-A314-B25F932CB85B}"/>
                </a:ext>
              </a:extLst>
            </p:cNvPr>
            <p:cNvCxnSpPr>
              <a:cxnSpLocks/>
            </p:cNvCxnSpPr>
            <p:nvPr/>
          </p:nvCxnSpPr>
          <p:spPr>
            <a:xfrm>
              <a:off x="479934" y="2856604"/>
              <a:ext cx="10706089" cy="0"/>
            </a:xfrm>
            <a:prstGeom prst="line">
              <a:avLst/>
            </a:prstGeom>
            <a:ln w="38100">
              <a:solidFill>
                <a:srgbClr val="1CADE4"/>
              </a:solidFill>
            </a:ln>
          </p:spPr>
          <p:style>
            <a:lnRef idx="1">
              <a:schemeClr val="accent1"/>
            </a:lnRef>
            <a:fillRef idx="0">
              <a:schemeClr val="accent1"/>
            </a:fillRef>
            <a:effectRef idx="0">
              <a:schemeClr val="accent1"/>
            </a:effectRef>
            <a:fontRef idx="minor">
              <a:schemeClr val="tx1"/>
            </a:fontRef>
          </p:style>
        </p:cxnSp>
      </p:grpSp>
      <p:cxnSp>
        <p:nvCxnSpPr>
          <p:cNvPr id="18" name="直線コネクタ 17">
            <a:extLst>
              <a:ext uri="{FF2B5EF4-FFF2-40B4-BE49-F238E27FC236}">
                <a16:creationId xmlns:a16="http://schemas.microsoft.com/office/drawing/2014/main" id="{7069EF38-A006-4817-B8EC-51B5EB650364}"/>
              </a:ext>
            </a:extLst>
          </p:cNvPr>
          <p:cNvCxnSpPr>
            <a:cxnSpLocks/>
          </p:cNvCxnSpPr>
          <p:nvPr/>
        </p:nvCxnSpPr>
        <p:spPr>
          <a:xfrm flipV="1">
            <a:off x="686016" y="4959351"/>
            <a:ext cx="10810000" cy="56995"/>
          </a:xfrm>
          <a:prstGeom prst="line">
            <a:avLst/>
          </a:prstGeom>
          <a:ln w="136525" cmpd="thickThin">
            <a:solidFill>
              <a:srgbClr val="009999"/>
            </a:solidFill>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D2C984E7-0092-4CC8-BDC9-4B87CEE5775F}"/>
              </a:ext>
            </a:extLst>
          </p:cNvPr>
          <p:cNvCxnSpPr>
            <a:cxnSpLocks/>
          </p:cNvCxnSpPr>
          <p:nvPr/>
        </p:nvCxnSpPr>
        <p:spPr>
          <a:xfrm>
            <a:off x="695983" y="5810095"/>
            <a:ext cx="10800033" cy="0"/>
          </a:xfrm>
          <a:prstGeom prst="line">
            <a:avLst/>
          </a:prstGeom>
          <a:ln w="3175" cmpd="thickThin">
            <a:solidFill>
              <a:schemeClr val="bg1">
                <a:lumMod val="85000"/>
              </a:schemeClr>
            </a:solidFill>
            <a:prstDash val="solid"/>
          </a:ln>
        </p:spPr>
        <p:style>
          <a:lnRef idx="1">
            <a:schemeClr val="accent1"/>
          </a:lnRef>
          <a:fillRef idx="0">
            <a:schemeClr val="accent1"/>
          </a:fillRef>
          <a:effectRef idx="0">
            <a:schemeClr val="accent1"/>
          </a:effectRef>
          <a:fontRef idx="minor">
            <a:schemeClr val="tx1"/>
          </a:fontRef>
        </p:style>
      </p:cxnSp>
      <p:cxnSp>
        <p:nvCxnSpPr>
          <p:cNvPr id="19" name="直線コネクタ 18">
            <a:extLst>
              <a:ext uri="{FF2B5EF4-FFF2-40B4-BE49-F238E27FC236}">
                <a16:creationId xmlns:a16="http://schemas.microsoft.com/office/drawing/2014/main" id="{503578F4-FD29-41F1-B257-285AC997A220}"/>
              </a:ext>
            </a:extLst>
          </p:cNvPr>
          <p:cNvCxnSpPr>
            <a:cxnSpLocks/>
          </p:cNvCxnSpPr>
          <p:nvPr/>
        </p:nvCxnSpPr>
        <p:spPr>
          <a:xfrm>
            <a:off x="695983" y="6254595"/>
            <a:ext cx="10800033" cy="0"/>
          </a:xfrm>
          <a:prstGeom prst="line">
            <a:avLst/>
          </a:prstGeom>
          <a:ln w="28575" cmpd="thickThin">
            <a:solidFill>
              <a:schemeClr val="bg1">
                <a:lumMod val="8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2" name="四角形: 角を丸くする 11">
            <a:extLst>
              <a:ext uri="{FF2B5EF4-FFF2-40B4-BE49-F238E27FC236}">
                <a16:creationId xmlns:a16="http://schemas.microsoft.com/office/drawing/2014/main" id="{5F485FAB-54F4-468B-B14E-65FF295CA177}"/>
              </a:ext>
            </a:extLst>
          </p:cNvPr>
          <p:cNvSpPr/>
          <p:nvPr/>
        </p:nvSpPr>
        <p:spPr>
          <a:xfrm>
            <a:off x="695983" y="4379071"/>
            <a:ext cx="10800033" cy="258303"/>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1" name="直線コネクタ 20">
            <a:extLst>
              <a:ext uri="{FF2B5EF4-FFF2-40B4-BE49-F238E27FC236}">
                <a16:creationId xmlns:a16="http://schemas.microsoft.com/office/drawing/2014/main" id="{08F0557A-244C-495C-A988-F3DF0D706A7D}"/>
              </a:ext>
            </a:extLst>
          </p:cNvPr>
          <p:cNvCxnSpPr>
            <a:cxnSpLocks/>
          </p:cNvCxnSpPr>
          <p:nvPr/>
        </p:nvCxnSpPr>
        <p:spPr>
          <a:xfrm>
            <a:off x="695983" y="5441795"/>
            <a:ext cx="10800033" cy="0"/>
          </a:xfrm>
          <a:prstGeom prst="line">
            <a:avLst/>
          </a:prstGeom>
          <a:ln w="3175" cmpd="thickThin">
            <a:solidFill>
              <a:srgbClr val="009999"/>
            </a:solidFill>
            <a:prstDash val="solid"/>
          </a:ln>
        </p:spPr>
        <p:style>
          <a:lnRef idx="1">
            <a:schemeClr val="accent1"/>
          </a:lnRef>
          <a:fillRef idx="0">
            <a:schemeClr val="accent1"/>
          </a:fillRef>
          <a:effectRef idx="0">
            <a:schemeClr val="accent1"/>
          </a:effectRef>
          <a:fontRef idx="minor">
            <a:schemeClr val="tx1"/>
          </a:fontRef>
        </p:style>
      </p:cxnSp>
      <p:grpSp>
        <p:nvGrpSpPr>
          <p:cNvPr id="9" name="グループ化 8">
            <a:extLst>
              <a:ext uri="{FF2B5EF4-FFF2-40B4-BE49-F238E27FC236}">
                <a16:creationId xmlns:a16="http://schemas.microsoft.com/office/drawing/2014/main" id="{63B75EDC-80D3-4F8B-AEA9-6F8D786F6D17}"/>
              </a:ext>
            </a:extLst>
          </p:cNvPr>
          <p:cNvGrpSpPr/>
          <p:nvPr/>
        </p:nvGrpSpPr>
        <p:grpSpPr>
          <a:xfrm>
            <a:off x="686016" y="2733284"/>
            <a:ext cx="6440926" cy="940510"/>
            <a:chOff x="686016" y="2733284"/>
            <a:chExt cx="6440926" cy="940510"/>
          </a:xfrm>
        </p:grpSpPr>
        <p:grpSp>
          <p:nvGrpSpPr>
            <p:cNvPr id="23" name="グループ化 22">
              <a:extLst>
                <a:ext uri="{FF2B5EF4-FFF2-40B4-BE49-F238E27FC236}">
                  <a16:creationId xmlns:a16="http://schemas.microsoft.com/office/drawing/2014/main" id="{C220D81D-F33E-41D6-A368-57CECEB59D8D}"/>
                </a:ext>
              </a:extLst>
            </p:cNvPr>
            <p:cNvGrpSpPr/>
            <p:nvPr/>
          </p:nvGrpSpPr>
          <p:grpSpPr>
            <a:xfrm>
              <a:off x="695983" y="2733284"/>
              <a:ext cx="756101" cy="940510"/>
              <a:chOff x="657922" y="591015"/>
              <a:chExt cx="956981" cy="1191638"/>
            </a:xfrm>
          </p:grpSpPr>
          <p:sp>
            <p:nvSpPr>
              <p:cNvPr id="24" name="楕円 23">
                <a:extLst>
                  <a:ext uri="{FF2B5EF4-FFF2-40B4-BE49-F238E27FC236}">
                    <a16:creationId xmlns:a16="http://schemas.microsoft.com/office/drawing/2014/main" id="{C10B6909-F81D-4968-AE6B-9D0AF84CBBF0}"/>
                  </a:ext>
                </a:extLst>
              </p:cNvPr>
              <p:cNvSpPr>
                <a:spLocks noChangeAspect="1"/>
              </p:cNvSpPr>
              <p:nvPr/>
            </p:nvSpPr>
            <p:spPr>
              <a:xfrm>
                <a:off x="657922" y="591015"/>
                <a:ext cx="900000" cy="900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kumimoji="1" lang="ja-JP" altLang="en-US" sz="2000">
                  <a:solidFill>
                    <a:schemeClr val="bg1"/>
                  </a:solidFill>
                  <a:latin typeface="メイリオ" panose="020B0604030504040204" pitchFamily="50" charset="-128"/>
                  <a:ea typeface="メイリオ" panose="020B0604030504040204" pitchFamily="50" charset="-128"/>
                </a:endParaRPr>
              </a:p>
            </p:txBody>
          </p:sp>
          <p:sp>
            <p:nvSpPr>
              <p:cNvPr id="25" name="テキスト ボックス 24">
                <a:extLst>
                  <a:ext uri="{FF2B5EF4-FFF2-40B4-BE49-F238E27FC236}">
                    <a16:creationId xmlns:a16="http://schemas.microsoft.com/office/drawing/2014/main" id="{82D103A9-D37C-45D6-A012-0264F5BD8D92}"/>
                  </a:ext>
                </a:extLst>
              </p:cNvPr>
              <p:cNvSpPr txBox="1"/>
              <p:nvPr/>
            </p:nvSpPr>
            <p:spPr>
              <a:xfrm>
                <a:off x="812016" y="729769"/>
                <a:ext cx="802887" cy="1052884"/>
              </a:xfrm>
              <a:prstGeom prst="rect">
                <a:avLst/>
              </a:prstGeom>
              <a:noFill/>
            </p:spPr>
            <p:txBody>
              <a:bodyPr wrap="square" rtlCol="0">
                <a:spAutoFit/>
              </a:bodyPr>
              <a:lstStyle/>
              <a:p>
                <a:r>
                  <a:rPr kumimoji="1" lang="ja-JP" altLang="en-US" sz="3200" b="1">
                    <a:solidFill>
                      <a:schemeClr val="bg1"/>
                    </a:solidFill>
                    <a:latin typeface="メイリオ" panose="020B0604030504040204" pitchFamily="50" charset="-128"/>
                    <a:ea typeface="メイリオ" panose="020B0604030504040204" pitchFamily="50" charset="-128"/>
                  </a:rPr>
                  <a:t>＞</a:t>
                </a:r>
                <a:endParaRPr kumimoji="1" lang="en-US" altLang="ja-JP" sz="3200" b="1">
                  <a:solidFill>
                    <a:schemeClr val="bg1"/>
                  </a:solidFill>
                  <a:latin typeface="メイリオ" panose="020B0604030504040204" pitchFamily="50" charset="-128"/>
                  <a:ea typeface="メイリオ" panose="020B0604030504040204" pitchFamily="50" charset="-128"/>
                </a:endParaRPr>
              </a:p>
              <a:p>
                <a:endParaRPr kumimoji="1" lang="ja-JP" altLang="en-US" sz="1600"/>
              </a:p>
            </p:txBody>
          </p:sp>
        </p:grpSp>
        <p:cxnSp>
          <p:nvCxnSpPr>
            <p:cNvPr id="26" name="直線コネクタ 25">
              <a:extLst>
                <a:ext uri="{FF2B5EF4-FFF2-40B4-BE49-F238E27FC236}">
                  <a16:creationId xmlns:a16="http://schemas.microsoft.com/office/drawing/2014/main" id="{665D35C0-F16A-4716-89C4-C06D13BFCFD1}"/>
                </a:ext>
              </a:extLst>
            </p:cNvPr>
            <p:cNvCxnSpPr>
              <a:cxnSpLocks/>
            </p:cNvCxnSpPr>
            <p:nvPr/>
          </p:nvCxnSpPr>
          <p:spPr>
            <a:xfrm>
              <a:off x="686016" y="3562195"/>
              <a:ext cx="6440925" cy="0"/>
            </a:xfrm>
            <a:prstGeom prst="line">
              <a:avLst/>
            </a:prstGeom>
            <a:ln w="38100" cmpd="thickThin">
              <a:solidFill>
                <a:schemeClr val="accent3"/>
              </a:solidFill>
              <a:prstDash val="sysDot"/>
            </a:ln>
          </p:spPr>
          <p:style>
            <a:lnRef idx="1">
              <a:schemeClr val="accent1"/>
            </a:lnRef>
            <a:fillRef idx="0">
              <a:schemeClr val="accent1"/>
            </a:fillRef>
            <a:effectRef idx="0">
              <a:schemeClr val="accent1"/>
            </a:effectRef>
            <a:fontRef idx="minor">
              <a:schemeClr val="tx1"/>
            </a:fontRef>
          </p:style>
        </p:cxnSp>
        <p:sp>
          <p:nvSpPr>
            <p:cNvPr id="3" name="テキスト ボックス 2">
              <a:extLst>
                <a:ext uri="{FF2B5EF4-FFF2-40B4-BE49-F238E27FC236}">
                  <a16:creationId xmlns:a16="http://schemas.microsoft.com/office/drawing/2014/main" id="{36A270BD-9CE8-4B83-8FD4-391C021A45E5}"/>
                </a:ext>
              </a:extLst>
            </p:cNvPr>
            <p:cNvSpPr txBox="1"/>
            <p:nvPr/>
          </p:nvSpPr>
          <p:spPr>
            <a:xfrm>
              <a:off x="1538780" y="2823797"/>
              <a:ext cx="5588162" cy="646331"/>
            </a:xfrm>
            <a:prstGeom prst="rect">
              <a:avLst/>
            </a:prstGeom>
            <a:noFill/>
          </p:spPr>
          <p:txBody>
            <a:bodyPr wrap="square" rtlCol="0">
              <a:spAutoFit/>
            </a:bodyPr>
            <a:lstStyle/>
            <a:p>
              <a:r>
                <a:rPr lang="ja-JP" altLang="en-US" sz="3600" dirty="0">
                  <a:latin typeface="メイリオ" panose="020B0604030504040204" pitchFamily="50" charset="-128"/>
                  <a:ea typeface="メイリオ" panose="020B0604030504040204" pitchFamily="50" charset="-128"/>
                </a:rPr>
                <a:t>タイトル</a:t>
              </a:r>
              <a:endParaRPr kumimoji="1" lang="ja-JP" altLang="en-US" dirty="0">
                <a:latin typeface="メイリオ" panose="020B0604030504040204" pitchFamily="50" charset="-128"/>
                <a:ea typeface="メイリオ" panose="020B0604030504040204" pitchFamily="50" charset="-128"/>
              </a:endParaRPr>
            </a:p>
          </p:txBody>
        </p:sp>
      </p:grpSp>
      <p:sp>
        <p:nvSpPr>
          <p:cNvPr id="27" name="テキスト ボックス 26">
            <a:extLst>
              <a:ext uri="{FF2B5EF4-FFF2-40B4-BE49-F238E27FC236}">
                <a16:creationId xmlns:a16="http://schemas.microsoft.com/office/drawing/2014/main" id="{B1ABA33D-57D7-4E49-9BB9-E102FA1B0585}"/>
              </a:ext>
            </a:extLst>
          </p:cNvPr>
          <p:cNvSpPr txBox="1"/>
          <p:nvPr/>
        </p:nvSpPr>
        <p:spPr>
          <a:xfrm>
            <a:off x="0" y="8472"/>
            <a:ext cx="12192000" cy="461665"/>
          </a:xfrm>
          <a:prstGeom prst="rect">
            <a:avLst/>
          </a:prstGeom>
          <a:solidFill>
            <a:schemeClr val="accent5">
              <a:lumMod val="20000"/>
              <a:lumOff val="80000"/>
            </a:schemeClr>
          </a:solidFill>
        </p:spPr>
        <p:txBody>
          <a:bodyPr wrap="square" rtlCol="0">
            <a:spAutoFit/>
          </a:bodyPr>
          <a:lstStyle/>
          <a:p>
            <a:r>
              <a:rPr lang="ja-JP" altLang="en-US" sz="2400">
                <a:latin typeface="Meiryo UI" panose="020B0604030504040204" pitchFamily="50" charset="-128"/>
                <a:ea typeface="Meiryo UI" panose="020B0604030504040204" pitchFamily="50" charset="-128"/>
              </a:rPr>
              <a:t>編集用タイトルバー・罫線</a:t>
            </a:r>
            <a:endParaRPr lang="en-US" altLang="ja-JP" sz="24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999236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a:extLst>
              <a:ext uri="{FF2B5EF4-FFF2-40B4-BE49-F238E27FC236}">
                <a16:creationId xmlns:a16="http://schemas.microsoft.com/office/drawing/2014/main" id="{29F4378B-03A5-48AD-9D62-E87962AABE8F}"/>
              </a:ext>
            </a:extLst>
          </p:cNvPr>
          <p:cNvGrpSpPr/>
          <p:nvPr/>
        </p:nvGrpSpPr>
        <p:grpSpPr>
          <a:xfrm>
            <a:off x="629005" y="1299689"/>
            <a:ext cx="10064067" cy="1531542"/>
            <a:chOff x="825190" y="3525092"/>
            <a:chExt cx="10437542" cy="1714810"/>
          </a:xfrm>
        </p:grpSpPr>
        <p:sp>
          <p:nvSpPr>
            <p:cNvPr id="5" name="正方形/長方形 4">
              <a:extLst>
                <a:ext uri="{FF2B5EF4-FFF2-40B4-BE49-F238E27FC236}">
                  <a16:creationId xmlns:a16="http://schemas.microsoft.com/office/drawing/2014/main" id="{2EFCB822-971B-4462-ADBE-5A983E6A148A}"/>
                </a:ext>
              </a:extLst>
            </p:cNvPr>
            <p:cNvSpPr/>
            <p:nvPr/>
          </p:nvSpPr>
          <p:spPr>
            <a:xfrm>
              <a:off x="825190" y="3701798"/>
              <a:ext cx="10437542" cy="1538104"/>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a:solidFill>
                    <a:schemeClr val="tx1"/>
                  </a:solidFill>
                </a:rPr>
                <a:t>　</a:t>
              </a:r>
              <a:r>
                <a:rPr kumimoji="1" lang="ja-JP" altLang="en-US">
                  <a:solidFill>
                    <a:schemeClr val="tx1"/>
                  </a:solidFill>
                  <a:latin typeface="メイリオ" panose="020B0604030504040204" pitchFamily="50" charset="-128"/>
                  <a:ea typeface="メイリオ" panose="020B0604030504040204" pitchFamily="50" charset="-128"/>
                </a:rPr>
                <a:t>● ～を理解しましょう</a:t>
              </a:r>
              <a:endParaRPr kumimoji="1" lang="en-US" altLang="ja-JP">
                <a:solidFill>
                  <a:schemeClr val="tx1"/>
                </a:solidFill>
                <a:latin typeface="メイリオ" panose="020B0604030504040204" pitchFamily="50" charset="-128"/>
                <a:ea typeface="メイリオ" panose="020B0604030504040204" pitchFamily="50" charset="-128"/>
              </a:endParaRPr>
            </a:p>
            <a:p>
              <a:r>
                <a:rPr lang="ja-JP" altLang="en-US">
                  <a:solidFill>
                    <a:schemeClr val="tx1"/>
                  </a:solidFill>
                  <a:latin typeface="メイリオ" panose="020B0604030504040204" pitchFamily="50" charset="-128"/>
                  <a:ea typeface="メイリオ" panose="020B0604030504040204" pitchFamily="50" charset="-128"/>
                </a:rPr>
                <a:t>　● ～について知識を習得しましょう</a:t>
              </a:r>
              <a:endParaRPr kumimoji="1" lang="ja-JP" altLang="en-US">
                <a:solidFill>
                  <a:schemeClr val="tx1"/>
                </a:solidFill>
                <a:latin typeface="メイリオ" panose="020B0604030504040204" pitchFamily="50" charset="-128"/>
                <a:ea typeface="メイリオ" panose="020B0604030504040204" pitchFamily="50" charset="-128"/>
              </a:endParaRPr>
            </a:p>
          </p:txBody>
        </p:sp>
        <p:sp>
          <p:nvSpPr>
            <p:cNvPr id="6" name="正方形/長方形 5">
              <a:extLst>
                <a:ext uri="{FF2B5EF4-FFF2-40B4-BE49-F238E27FC236}">
                  <a16:creationId xmlns:a16="http://schemas.microsoft.com/office/drawing/2014/main" id="{6BE2C721-ED00-4754-93A1-043C41C307A6}"/>
                </a:ext>
              </a:extLst>
            </p:cNvPr>
            <p:cNvSpPr/>
            <p:nvPr/>
          </p:nvSpPr>
          <p:spPr>
            <a:xfrm>
              <a:off x="825190" y="3525092"/>
              <a:ext cx="2635982" cy="46477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a:latin typeface="Meiryo UI" panose="020B0604030504040204" pitchFamily="50" charset="-128"/>
                  <a:ea typeface="Meiryo UI" panose="020B0604030504040204" pitchFamily="50" charset="-128"/>
                </a:rPr>
                <a:t>学習のポイント</a:t>
              </a:r>
            </a:p>
          </p:txBody>
        </p:sp>
      </p:grpSp>
      <p:grpSp>
        <p:nvGrpSpPr>
          <p:cNvPr id="25" name="グループ化 24">
            <a:extLst>
              <a:ext uri="{FF2B5EF4-FFF2-40B4-BE49-F238E27FC236}">
                <a16:creationId xmlns:a16="http://schemas.microsoft.com/office/drawing/2014/main" id="{19B32EB6-FBC3-4AC8-89C8-D450DA1377C7}"/>
              </a:ext>
            </a:extLst>
          </p:cNvPr>
          <p:cNvGrpSpPr/>
          <p:nvPr/>
        </p:nvGrpSpPr>
        <p:grpSpPr>
          <a:xfrm>
            <a:off x="849524" y="4959809"/>
            <a:ext cx="9642133" cy="1168615"/>
            <a:chOff x="849524" y="4959809"/>
            <a:chExt cx="9642133" cy="1168615"/>
          </a:xfrm>
        </p:grpSpPr>
        <p:sp>
          <p:nvSpPr>
            <p:cNvPr id="10" name="テキスト ボックス 9">
              <a:extLst>
                <a:ext uri="{FF2B5EF4-FFF2-40B4-BE49-F238E27FC236}">
                  <a16:creationId xmlns:a16="http://schemas.microsoft.com/office/drawing/2014/main" id="{32872AF8-0C44-44B6-9404-2FD394193A6D}"/>
                </a:ext>
              </a:extLst>
            </p:cNvPr>
            <p:cNvSpPr txBox="1"/>
            <p:nvPr/>
          </p:nvSpPr>
          <p:spPr>
            <a:xfrm>
              <a:off x="1042857" y="5400490"/>
              <a:ext cx="9448800" cy="400110"/>
            </a:xfrm>
            <a:prstGeom prst="rect">
              <a:avLst/>
            </a:prstGeom>
            <a:noFill/>
          </p:spPr>
          <p:txBody>
            <a:bodyPr wrap="square">
              <a:spAutoFit/>
            </a:bodyPr>
            <a:lstStyle/>
            <a:p>
              <a:r>
                <a:rPr lang="ja-JP" altLang="en-US" sz="2000">
                  <a:latin typeface="メイリオ" panose="020B0604030504040204" pitchFamily="50" charset="-128"/>
                  <a:ea typeface="メイリオ" panose="020B0604030504040204" pitchFamily="50" charset="-128"/>
                </a:rPr>
                <a:t>テキストを入力</a:t>
              </a:r>
            </a:p>
          </p:txBody>
        </p:sp>
        <p:sp>
          <p:nvSpPr>
            <p:cNvPr id="11" name="吹き出し: 四角形 10">
              <a:extLst>
                <a:ext uri="{FF2B5EF4-FFF2-40B4-BE49-F238E27FC236}">
                  <a16:creationId xmlns:a16="http://schemas.microsoft.com/office/drawing/2014/main" id="{8F182EAE-A33C-4099-9337-A2BF938BE261}"/>
                </a:ext>
              </a:extLst>
            </p:cNvPr>
            <p:cNvSpPr/>
            <p:nvPr/>
          </p:nvSpPr>
          <p:spPr>
            <a:xfrm>
              <a:off x="849524" y="4959809"/>
              <a:ext cx="9318362" cy="1168615"/>
            </a:xfrm>
            <a:custGeom>
              <a:avLst/>
              <a:gdLst>
                <a:gd name="connsiteX0" fmla="*/ 0 w 9318362"/>
                <a:gd name="connsiteY0" fmla="*/ 0 h 1168615"/>
                <a:gd name="connsiteX1" fmla="*/ 1553060 w 9318362"/>
                <a:gd name="connsiteY1" fmla="*/ 0 h 1168615"/>
                <a:gd name="connsiteX2" fmla="*/ 1553060 w 9318362"/>
                <a:gd name="connsiteY2" fmla="*/ 0 h 1168615"/>
                <a:gd name="connsiteX3" fmla="*/ 3882651 w 9318362"/>
                <a:gd name="connsiteY3" fmla="*/ 0 h 1168615"/>
                <a:gd name="connsiteX4" fmla="*/ 9318362 w 9318362"/>
                <a:gd name="connsiteY4" fmla="*/ 0 h 1168615"/>
                <a:gd name="connsiteX5" fmla="*/ 9318362 w 9318362"/>
                <a:gd name="connsiteY5" fmla="*/ 681692 h 1168615"/>
                <a:gd name="connsiteX6" fmla="*/ 9318362 w 9318362"/>
                <a:gd name="connsiteY6" fmla="*/ 681692 h 1168615"/>
                <a:gd name="connsiteX7" fmla="*/ 9318362 w 9318362"/>
                <a:gd name="connsiteY7" fmla="*/ 973846 h 1168615"/>
                <a:gd name="connsiteX8" fmla="*/ 9318362 w 9318362"/>
                <a:gd name="connsiteY8" fmla="*/ 1168615 h 1168615"/>
                <a:gd name="connsiteX9" fmla="*/ 3882651 w 9318362"/>
                <a:gd name="connsiteY9" fmla="*/ 1168615 h 1168615"/>
                <a:gd name="connsiteX10" fmla="*/ 1553060 w 9318362"/>
                <a:gd name="connsiteY10" fmla="*/ 1168615 h 1168615"/>
                <a:gd name="connsiteX11" fmla="*/ 1553060 w 9318362"/>
                <a:gd name="connsiteY11" fmla="*/ 1168615 h 1168615"/>
                <a:gd name="connsiteX12" fmla="*/ 0 w 9318362"/>
                <a:gd name="connsiteY12" fmla="*/ 1168615 h 1168615"/>
                <a:gd name="connsiteX13" fmla="*/ 0 w 9318362"/>
                <a:gd name="connsiteY13" fmla="*/ 973846 h 1168615"/>
                <a:gd name="connsiteX14" fmla="*/ -244700 w 9318362"/>
                <a:gd name="connsiteY14" fmla="*/ 701753 h 1168615"/>
                <a:gd name="connsiteX15" fmla="*/ 0 w 9318362"/>
                <a:gd name="connsiteY15" fmla="*/ 681692 h 1168615"/>
                <a:gd name="connsiteX16" fmla="*/ 0 w 9318362"/>
                <a:gd name="connsiteY16" fmla="*/ 0 h 11686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9318362" h="1168615" extrusionOk="0">
                  <a:moveTo>
                    <a:pt x="0" y="0"/>
                  </a:moveTo>
                  <a:cubicBezTo>
                    <a:pt x="172144" y="-26351"/>
                    <a:pt x="1130217" y="-113345"/>
                    <a:pt x="1553060" y="0"/>
                  </a:cubicBezTo>
                  <a:lnTo>
                    <a:pt x="1553060" y="0"/>
                  </a:lnTo>
                  <a:cubicBezTo>
                    <a:pt x="2672725" y="132882"/>
                    <a:pt x="2719929" y="-84951"/>
                    <a:pt x="3882651" y="0"/>
                  </a:cubicBezTo>
                  <a:cubicBezTo>
                    <a:pt x="5479277" y="-134600"/>
                    <a:pt x="7501418" y="157196"/>
                    <a:pt x="9318362" y="0"/>
                  </a:cubicBezTo>
                  <a:cubicBezTo>
                    <a:pt x="9365198" y="102553"/>
                    <a:pt x="9272247" y="544725"/>
                    <a:pt x="9318362" y="681692"/>
                  </a:cubicBezTo>
                  <a:lnTo>
                    <a:pt x="9318362" y="681692"/>
                  </a:lnTo>
                  <a:cubicBezTo>
                    <a:pt x="9335914" y="717858"/>
                    <a:pt x="9295250" y="833536"/>
                    <a:pt x="9318362" y="973846"/>
                  </a:cubicBezTo>
                  <a:cubicBezTo>
                    <a:pt x="9326767" y="1028372"/>
                    <a:pt x="9325331" y="1085553"/>
                    <a:pt x="9318362" y="1168615"/>
                  </a:cubicBezTo>
                  <a:cubicBezTo>
                    <a:pt x="7493098" y="1120384"/>
                    <a:pt x="6211722" y="1253070"/>
                    <a:pt x="3882651" y="1168615"/>
                  </a:cubicBezTo>
                  <a:cubicBezTo>
                    <a:pt x="3143903" y="1207196"/>
                    <a:pt x="2692162" y="1105274"/>
                    <a:pt x="1553060" y="1168615"/>
                  </a:cubicBezTo>
                  <a:lnTo>
                    <a:pt x="1553060" y="1168615"/>
                  </a:lnTo>
                  <a:cubicBezTo>
                    <a:pt x="1167547" y="1173787"/>
                    <a:pt x="384856" y="1235770"/>
                    <a:pt x="0" y="1168615"/>
                  </a:cubicBezTo>
                  <a:cubicBezTo>
                    <a:pt x="-5852" y="1106679"/>
                    <a:pt x="14457" y="1032041"/>
                    <a:pt x="0" y="973846"/>
                  </a:cubicBezTo>
                  <a:cubicBezTo>
                    <a:pt x="-79677" y="874161"/>
                    <a:pt x="-116298" y="818549"/>
                    <a:pt x="-244700" y="701753"/>
                  </a:cubicBezTo>
                  <a:cubicBezTo>
                    <a:pt x="-157465" y="703760"/>
                    <a:pt x="-67457" y="671126"/>
                    <a:pt x="0" y="681692"/>
                  </a:cubicBezTo>
                  <a:cubicBezTo>
                    <a:pt x="26223" y="568672"/>
                    <a:pt x="-16144" y="262930"/>
                    <a:pt x="0" y="0"/>
                  </a:cubicBezTo>
                  <a:close/>
                </a:path>
              </a:pathLst>
            </a:custGeom>
            <a:noFill/>
            <a:ln w="57150" cap="rnd">
              <a:solidFill>
                <a:schemeClr val="accent5">
                  <a:lumMod val="60000"/>
                  <a:lumOff val="40000"/>
                </a:schemeClr>
              </a:solidFill>
              <a:bevel/>
              <a:extLst>
                <a:ext uri="{C807C97D-BFC1-408E-A445-0C87EB9F89A2}">
                  <ask:lineSketchStyleProps xmlns:ask="http://schemas.microsoft.com/office/drawing/2018/sketchyshapes" sd="1219033472">
                    <a:prstGeom prst="wedgeRectCallout">
                      <a:avLst>
                        <a:gd name="adj1" fmla="val -52626"/>
                        <a:gd name="adj2" fmla="val 10050"/>
                      </a:avLst>
                    </a:prstGeom>
                    <ask:type>
                      <ask:lineSketchCurve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24" name="グループ化 23">
            <a:extLst>
              <a:ext uri="{FF2B5EF4-FFF2-40B4-BE49-F238E27FC236}">
                <a16:creationId xmlns:a16="http://schemas.microsoft.com/office/drawing/2014/main" id="{FB39BE6D-E4E7-49DC-8AA2-1017420DFB79}"/>
              </a:ext>
            </a:extLst>
          </p:cNvPr>
          <p:cNvGrpSpPr/>
          <p:nvPr/>
        </p:nvGrpSpPr>
        <p:grpSpPr>
          <a:xfrm>
            <a:off x="629005" y="3259065"/>
            <a:ext cx="10178367" cy="1168615"/>
            <a:chOff x="792374" y="4754703"/>
            <a:chExt cx="10178367" cy="1168615"/>
          </a:xfrm>
        </p:grpSpPr>
        <p:sp>
          <p:nvSpPr>
            <p:cNvPr id="23" name="正方形/長方形 22">
              <a:extLst>
                <a:ext uri="{FF2B5EF4-FFF2-40B4-BE49-F238E27FC236}">
                  <a16:creationId xmlns:a16="http://schemas.microsoft.com/office/drawing/2014/main" id="{631C277D-AB9B-43AD-AF09-A4083D10B728}"/>
                </a:ext>
              </a:extLst>
            </p:cNvPr>
            <p:cNvSpPr/>
            <p:nvPr/>
          </p:nvSpPr>
          <p:spPr>
            <a:xfrm>
              <a:off x="906674" y="4881703"/>
              <a:ext cx="10064067" cy="104161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a:solidFill>
                    <a:schemeClr val="tx1"/>
                  </a:solidFill>
                </a:rPr>
                <a:t>　</a:t>
              </a:r>
              <a:r>
                <a:rPr kumimoji="1" lang="ja-JP" altLang="en-US">
                  <a:solidFill>
                    <a:schemeClr val="tx1"/>
                  </a:solidFill>
                  <a:latin typeface="メイリオ" panose="020B0604030504040204" pitchFamily="50" charset="-128"/>
                  <a:ea typeface="メイリオ" panose="020B0604030504040204" pitchFamily="50" charset="-128"/>
                </a:rPr>
                <a:t>● ～を理解しましょう</a:t>
              </a:r>
              <a:endParaRPr kumimoji="1" lang="en-US" altLang="ja-JP">
                <a:solidFill>
                  <a:schemeClr val="tx1"/>
                </a:solidFill>
                <a:latin typeface="メイリオ" panose="020B0604030504040204" pitchFamily="50" charset="-128"/>
                <a:ea typeface="メイリオ" panose="020B0604030504040204" pitchFamily="50" charset="-128"/>
              </a:endParaRPr>
            </a:p>
            <a:p>
              <a:r>
                <a:rPr lang="ja-JP" altLang="en-US">
                  <a:solidFill>
                    <a:schemeClr val="tx1"/>
                  </a:solidFill>
                  <a:latin typeface="メイリオ" panose="020B0604030504040204" pitchFamily="50" charset="-128"/>
                  <a:ea typeface="メイリオ" panose="020B0604030504040204" pitchFamily="50" charset="-128"/>
                </a:rPr>
                <a:t>　● ～について知識を習得しましょう</a:t>
              </a:r>
              <a:endParaRPr kumimoji="1" lang="ja-JP" altLang="en-US">
                <a:solidFill>
                  <a:schemeClr val="tx1"/>
                </a:solidFill>
                <a:latin typeface="メイリオ" panose="020B0604030504040204" pitchFamily="50" charset="-128"/>
                <a:ea typeface="メイリオ" panose="020B0604030504040204" pitchFamily="50" charset="-128"/>
              </a:endParaRPr>
            </a:p>
          </p:txBody>
        </p:sp>
        <p:sp>
          <p:nvSpPr>
            <p:cNvPr id="22" name="正方形/長方形 21">
              <a:extLst>
                <a:ext uri="{FF2B5EF4-FFF2-40B4-BE49-F238E27FC236}">
                  <a16:creationId xmlns:a16="http://schemas.microsoft.com/office/drawing/2014/main" id="{B9005A47-2041-42A2-8DED-4FD8590CC394}"/>
                </a:ext>
              </a:extLst>
            </p:cNvPr>
            <p:cNvSpPr/>
            <p:nvPr/>
          </p:nvSpPr>
          <p:spPr>
            <a:xfrm>
              <a:off x="792374" y="4754703"/>
              <a:ext cx="10064067" cy="1041615"/>
            </a:xfrm>
            <a:prstGeom prst="rect">
              <a:avLst/>
            </a:prstGeom>
            <a:solidFill>
              <a:schemeClr val="bg1"/>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a:solidFill>
                    <a:schemeClr val="tx1"/>
                  </a:solidFill>
                  <a:latin typeface="メイリオ" panose="020B0604030504040204" pitchFamily="50" charset="-128"/>
                  <a:ea typeface="メイリオ" panose="020B0604030504040204" pitchFamily="50" charset="-128"/>
                </a:rPr>
                <a:t>　テキストを入力</a:t>
              </a:r>
              <a:endParaRPr kumimoji="1" lang="ja-JP" altLang="en-US">
                <a:solidFill>
                  <a:schemeClr val="tx1"/>
                </a:solidFill>
                <a:latin typeface="メイリオ" panose="020B0604030504040204" pitchFamily="50" charset="-128"/>
                <a:ea typeface="メイリオ" panose="020B0604030504040204" pitchFamily="50" charset="-128"/>
              </a:endParaRPr>
            </a:p>
          </p:txBody>
        </p:sp>
      </p:grpSp>
      <p:sp>
        <p:nvSpPr>
          <p:cNvPr id="13" name="テキスト ボックス 12">
            <a:extLst>
              <a:ext uri="{FF2B5EF4-FFF2-40B4-BE49-F238E27FC236}">
                <a16:creationId xmlns:a16="http://schemas.microsoft.com/office/drawing/2014/main" id="{570EEC35-1664-478B-A826-5C619C315919}"/>
              </a:ext>
            </a:extLst>
          </p:cNvPr>
          <p:cNvSpPr txBox="1"/>
          <p:nvPr/>
        </p:nvSpPr>
        <p:spPr>
          <a:xfrm>
            <a:off x="0" y="8472"/>
            <a:ext cx="12192000" cy="461665"/>
          </a:xfrm>
          <a:prstGeom prst="rect">
            <a:avLst/>
          </a:prstGeom>
          <a:solidFill>
            <a:schemeClr val="accent5">
              <a:lumMod val="20000"/>
              <a:lumOff val="80000"/>
            </a:schemeClr>
          </a:solidFill>
        </p:spPr>
        <p:txBody>
          <a:bodyPr wrap="square" rtlCol="0">
            <a:spAutoFit/>
          </a:bodyPr>
          <a:lstStyle/>
          <a:p>
            <a:r>
              <a:rPr lang="ja-JP" altLang="en-US" sz="2400" dirty="0">
                <a:latin typeface="Meiryo UI" panose="020B0604030504040204" pitchFamily="50" charset="-128"/>
                <a:ea typeface="Meiryo UI" panose="020B0604030504040204" pitchFamily="50" charset="-128"/>
              </a:rPr>
              <a:t>編集用フレーム・吹き出し</a:t>
            </a:r>
            <a:endParaRPr lang="en-US" altLang="ja-JP" sz="2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372559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5">
            <a:extLst>
              <a:ext uri="{FF2B5EF4-FFF2-40B4-BE49-F238E27FC236}">
                <a16:creationId xmlns:a16="http://schemas.microsoft.com/office/drawing/2014/main" id="{AF8D9CF8-8D47-4511-9282-5D48B0A00ACF}"/>
              </a:ext>
            </a:extLst>
          </p:cNvPr>
          <p:cNvGraphicFramePr>
            <a:graphicFrameLocks noGrp="1"/>
          </p:cNvGraphicFramePr>
          <p:nvPr>
            <p:extLst>
              <p:ext uri="{D42A27DB-BD31-4B8C-83A1-F6EECF244321}">
                <p14:modId xmlns:p14="http://schemas.microsoft.com/office/powerpoint/2010/main" val="4016831955"/>
              </p:ext>
            </p:extLst>
          </p:nvPr>
        </p:nvGraphicFramePr>
        <p:xfrm>
          <a:off x="1264098" y="912486"/>
          <a:ext cx="9663804" cy="5604448"/>
        </p:xfrm>
        <a:graphic>
          <a:graphicData uri="http://schemas.openxmlformats.org/drawingml/2006/table">
            <a:tbl>
              <a:tblPr firstRow="1" bandRow="1">
                <a:tableStyleId>{3B4B98B0-60AC-42C2-AFA5-B58CD77FA1E5}</a:tableStyleId>
              </a:tblPr>
              <a:tblGrid>
                <a:gridCol w="3183874">
                  <a:extLst>
                    <a:ext uri="{9D8B030D-6E8A-4147-A177-3AD203B41FA5}">
                      <a16:colId xmlns:a16="http://schemas.microsoft.com/office/drawing/2014/main" val="1694959831"/>
                    </a:ext>
                  </a:extLst>
                </a:gridCol>
                <a:gridCol w="3216926">
                  <a:extLst>
                    <a:ext uri="{9D8B030D-6E8A-4147-A177-3AD203B41FA5}">
                      <a16:colId xmlns:a16="http://schemas.microsoft.com/office/drawing/2014/main" val="1746699239"/>
                    </a:ext>
                  </a:extLst>
                </a:gridCol>
                <a:gridCol w="3263004">
                  <a:extLst>
                    <a:ext uri="{9D8B030D-6E8A-4147-A177-3AD203B41FA5}">
                      <a16:colId xmlns:a16="http://schemas.microsoft.com/office/drawing/2014/main" val="1203543842"/>
                    </a:ext>
                  </a:extLst>
                </a:gridCol>
              </a:tblGrid>
              <a:tr h="499763">
                <a:tc>
                  <a:txBody>
                    <a:bodyPr/>
                    <a:lstStyle/>
                    <a:p>
                      <a:pPr algn="ctr"/>
                      <a:r>
                        <a:rPr kumimoji="1" lang="ja-JP" altLang="en-US" b="0">
                          <a:latin typeface="メイリオ" panose="020B0604030504040204" pitchFamily="50" charset="-128"/>
                          <a:ea typeface="メイリオ" panose="020B0604030504040204" pitchFamily="50" charset="-128"/>
                        </a:rPr>
                        <a:t>操作ボタン</a:t>
                      </a:r>
                    </a:p>
                  </a:txBody>
                  <a:tcPr anchor="ctr">
                    <a:lnR w="12700" cap="flat" cmpd="sng" algn="ctr">
                      <a:solidFill>
                        <a:schemeClr val="tx1"/>
                      </a:solidFill>
                      <a:prstDash val="solid"/>
                      <a:round/>
                      <a:headEnd type="none" w="med" len="med"/>
                      <a:tailEnd type="none" w="med" len="med"/>
                    </a:lnR>
                  </a:tcPr>
                </a:tc>
                <a:tc>
                  <a:txBody>
                    <a:bodyPr/>
                    <a:lstStyle/>
                    <a:p>
                      <a:pPr algn="ctr"/>
                      <a:r>
                        <a:rPr kumimoji="1" lang="en-US" altLang="ja-JP" b="0">
                          <a:latin typeface="メイリオ" panose="020B0604030504040204" pitchFamily="50" charset="-128"/>
                          <a:ea typeface="メイリオ" panose="020B0604030504040204" pitchFamily="50" charset="-128"/>
                        </a:rPr>
                        <a:t>PC</a:t>
                      </a:r>
                      <a:r>
                        <a:rPr kumimoji="1" lang="ja-JP" altLang="en-US" b="0">
                          <a:latin typeface="メイリオ" panose="020B0604030504040204" pitchFamily="50" charset="-128"/>
                          <a:ea typeface="メイリオ" panose="020B0604030504040204" pitchFamily="50" charset="-128"/>
                        </a:rPr>
                        <a:t>受講用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kumimoji="1" lang="ja-JP" altLang="en-US" b="0">
                          <a:latin typeface="メイリオ" panose="020B0604030504040204" pitchFamily="50" charset="-128"/>
                          <a:ea typeface="メイリオ" panose="020B0604030504040204" pitchFamily="50" charset="-128"/>
                        </a:rPr>
                        <a:t>モバイル受講用</a:t>
                      </a: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576934538"/>
                  </a:ext>
                </a:extLst>
              </a:tr>
              <a:tr h="7831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a:latin typeface="メイリオ" panose="020B0604030504040204" pitchFamily="50" charset="-128"/>
                          <a:ea typeface="メイリオ" panose="020B0604030504040204" pitchFamily="50" charset="-128"/>
                        </a:rPr>
                        <a:t>マイルームボタン</a:t>
                      </a:r>
                      <a:endParaRPr lang="en-US" altLang="ja-JP" b="0">
                        <a:latin typeface="メイリオ" panose="020B0604030504040204" pitchFamily="50" charset="-128"/>
                        <a:ea typeface="メイリオ" panose="020B0604030504040204" pitchFamily="50" charset="-128"/>
                      </a:endParaRPr>
                    </a:p>
                  </a:txBody>
                  <a:tcPr anchor="ctr">
                    <a:lnR w="12700" cap="flat" cmpd="sng" algn="ctr">
                      <a:solidFill>
                        <a:schemeClr val="tx1"/>
                      </a:solidFill>
                      <a:prstDash val="solid"/>
                      <a:round/>
                      <a:headEnd type="none" w="med" len="med"/>
                      <a:tailEnd type="none" w="med" len="med"/>
                    </a:lnR>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b="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568448758"/>
                  </a:ext>
                </a:extLst>
              </a:tr>
              <a:tr h="7831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a:latin typeface="メイリオ" panose="020B0604030504040204" pitchFamily="50" charset="-128"/>
                          <a:ea typeface="メイリオ" panose="020B0604030504040204" pitchFamily="50" charset="-128"/>
                        </a:rPr>
                        <a:t>目次ボタン</a:t>
                      </a:r>
                      <a:endParaRPr lang="en-US" altLang="ja-JP" b="0">
                        <a:latin typeface="メイリオ" panose="020B0604030504040204" pitchFamily="50" charset="-128"/>
                        <a:ea typeface="メイリオ" panose="020B0604030504040204" pitchFamily="50" charset="-128"/>
                      </a:endParaRPr>
                    </a:p>
                  </a:txBody>
                  <a:tcPr anchor="ctr">
                    <a:lnR w="12700" cap="flat" cmpd="sng" algn="ctr">
                      <a:solidFill>
                        <a:schemeClr val="tx1"/>
                      </a:solidFill>
                      <a:prstDash val="solid"/>
                      <a:round/>
                      <a:headEnd type="none" w="med" len="med"/>
                      <a:tailEnd type="none" w="med" len="med"/>
                    </a:lnR>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b="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644781129"/>
                  </a:ext>
                </a:extLst>
              </a:tr>
              <a:tr h="7831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a:latin typeface="メイリオ" panose="020B0604030504040204" pitchFamily="50" charset="-128"/>
                          <a:ea typeface="メイリオ" panose="020B0604030504040204" pitchFamily="50" charset="-128"/>
                        </a:rPr>
                        <a:t>学習成績ボタン</a:t>
                      </a:r>
                      <a:endParaRPr lang="en-US" altLang="ja-JP" b="0">
                        <a:latin typeface="メイリオ" panose="020B0604030504040204" pitchFamily="50" charset="-128"/>
                        <a:ea typeface="メイリオ" panose="020B0604030504040204" pitchFamily="50" charset="-128"/>
                      </a:endParaRPr>
                    </a:p>
                  </a:txBody>
                  <a:tcPr anchor="ctr">
                    <a:lnR w="12700" cap="flat" cmpd="sng" algn="ctr">
                      <a:solidFill>
                        <a:schemeClr val="tx1"/>
                      </a:solidFill>
                      <a:prstDash val="solid"/>
                      <a:round/>
                      <a:headEnd type="none" w="med" len="med"/>
                      <a:tailEnd type="none" w="med" len="med"/>
                    </a:lnR>
                  </a:tcPr>
                </a:tc>
                <a:tc>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b="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865300579"/>
                  </a:ext>
                </a:extLst>
              </a:tr>
              <a:tr h="115023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b="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b="0">
                          <a:latin typeface="メイリオ" panose="020B0604030504040204" pitchFamily="50" charset="-128"/>
                          <a:ea typeface="メイリオ" panose="020B0604030504040204" pitchFamily="50" charset="-128"/>
                        </a:rPr>
                        <a:t>「すすむ」「戻る」ボタン</a:t>
                      </a:r>
                      <a:endParaRPr lang="en-US" altLang="ja-JP" b="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b="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b="0">
                        <a:latin typeface="メイリオ" panose="020B0604030504040204" pitchFamily="50" charset="-128"/>
                        <a:ea typeface="メイリオ" panose="020B0604030504040204" pitchFamily="50" charset="-128"/>
                      </a:endParaRPr>
                    </a:p>
                  </a:txBody>
                  <a:tcPr anchor="ctr">
                    <a:lnR w="12700" cap="flat" cmpd="sng" algn="ctr">
                      <a:solidFill>
                        <a:schemeClr val="tx1"/>
                      </a:solidFill>
                      <a:prstDash val="solid"/>
                      <a:round/>
                      <a:headEnd type="none" w="med" len="med"/>
                      <a:tailEnd type="none" w="med" len="med"/>
                    </a:lnR>
                  </a:tcPr>
                </a:tc>
                <a:tc>
                  <a:txBody>
                    <a:bodyPr/>
                    <a:lstStyle/>
                    <a:p>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b="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050037644"/>
                  </a:ext>
                </a:extLst>
              </a:tr>
              <a:tr h="7831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a:latin typeface="メイリオ" panose="020B0604030504040204" pitchFamily="50" charset="-128"/>
                          <a:ea typeface="メイリオ" panose="020B0604030504040204" pitchFamily="50" charset="-128"/>
                        </a:rPr>
                        <a:t>テスト・セルフチェック</a:t>
                      </a:r>
                      <a:endParaRPr kumimoji="1" lang="en-US" altLang="ja-JP" b="0">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a:latin typeface="メイリオ" panose="020B0604030504040204" pitchFamily="50" charset="-128"/>
                          <a:ea typeface="メイリオ" panose="020B0604030504040204" pitchFamily="50" charset="-128"/>
                        </a:rPr>
                        <a:t>関連ボタン</a:t>
                      </a:r>
                    </a:p>
                  </a:txBody>
                  <a:tcPr anchor="ctr">
                    <a:lnR w="12700" cap="flat" cmpd="sng" algn="ctr">
                      <a:solidFill>
                        <a:schemeClr val="tx1"/>
                      </a:solidFill>
                      <a:prstDash val="solid"/>
                      <a:round/>
                      <a:headEnd type="none" w="med" len="med"/>
                      <a:tailEnd type="none" w="med" len="med"/>
                    </a:lnR>
                  </a:tcPr>
                </a:tc>
                <a:tc>
                  <a:txBody>
                    <a:bodyPr/>
                    <a:lstStyle/>
                    <a:p>
                      <a:pPr algn="ctr"/>
                      <a:endParaRPr kumimoji="1" lang="ja-JP" altLang="en-US">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b="0">
                        <a:latin typeface="メイリオ" panose="020B0604030504040204" pitchFamily="50" charset="-128"/>
                        <a:ea typeface="メイリオ" panose="020B0604030504040204" pitchFamily="50" charset="-128"/>
                      </a:endParaRP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442981909"/>
                  </a:ext>
                </a:extLst>
              </a:tr>
              <a:tr h="7831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b="0">
                          <a:latin typeface="メイリオ" panose="020B0604030504040204" pitchFamily="50" charset="-128"/>
                          <a:ea typeface="メイリオ" panose="020B0604030504040204" pitchFamily="50" charset="-128"/>
                        </a:rPr>
                        <a:t>動画プレーヤーボタン</a:t>
                      </a:r>
                    </a:p>
                  </a:txBody>
                  <a:tcPr anchor="ctr">
                    <a:lnR w="12700" cap="flat" cmpd="sng" algn="ctr">
                      <a:solidFill>
                        <a:schemeClr val="tx1"/>
                      </a:solidFill>
                      <a:prstDash val="solid"/>
                      <a:round/>
                      <a:headEnd type="none" w="med" len="med"/>
                      <a:tailEnd type="none" w="med" len="med"/>
                    </a:lnR>
                  </a:tcPr>
                </a:tc>
                <a:tc>
                  <a:txBody>
                    <a:bodyPr/>
                    <a:lstStyle/>
                    <a:p>
                      <a:pPr algn="ctr"/>
                      <a:endParaRPr kumimoji="1" lang="ja-JP" altLang="en-US"/>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kumimoji="1" lang="en-US" altLang="ja-JP" b="0" dirty="0">
                          <a:latin typeface="メイリオ" panose="020B0604030504040204" pitchFamily="50" charset="-128"/>
                          <a:ea typeface="メイリオ" panose="020B0604030504040204" pitchFamily="50" charset="-128"/>
                        </a:rPr>
                        <a:t>PC</a:t>
                      </a:r>
                      <a:r>
                        <a:rPr kumimoji="1" lang="ja-JP" altLang="en-US" b="0" dirty="0">
                          <a:latin typeface="メイリオ" panose="020B0604030504040204" pitchFamily="50" charset="-128"/>
                          <a:ea typeface="メイリオ" panose="020B0604030504040204" pitchFamily="50" charset="-128"/>
                        </a:rPr>
                        <a:t>受講用と同じ</a:t>
                      </a: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901756065"/>
                  </a:ext>
                </a:extLst>
              </a:tr>
            </a:tbl>
          </a:graphicData>
        </a:graphic>
      </p:graphicFrame>
      <p:pic>
        <p:nvPicPr>
          <p:cNvPr id="4" name="図 3">
            <a:extLst>
              <a:ext uri="{FF2B5EF4-FFF2-40B4-BE49-F238E27FC236}">
                <a16:creationId xmlns:a16="http://schemas.microsoft.com/office/drawing/2014/main" id="{950D4A42-2C23-4A4B-9747-5DDA0CA54A98}"/>
              </a:ext>
            </a:extLst>
          </p:cNvPr>
          <p:cNvPicPr>
            <a:picLocks noChangeAspect="1"/>
          </p:cNvPicPr>
          <p:nvPr/>
        </p:nvPicPr>
        <p:blipFill>
          <a:blip r:embed="rId3"/>
          <a:stretch>
            <a:fillRect/>
          </a:stretch>
        </p:blipFill>
        <p:spPr>
          <a:xfrm>
            <a:off x="9384201" y="5018919"/>
            <a:ext cx="1521455" cy="327828"/>
          </a:xfrm>
          <a:prstGeom prst="rect">
            <a:avLst/>
          </a:prstGeom>
        </p:spPr>
      </p:pic>
      <p:pic>
        <p:nvPicPr>
          <p:cNvPr id="8" name="図 7">
            <a:extLst>
              <a:ext uri="{FF2B5EF4-FFF2-40B4-BE49-F238E27FC236}">
                <a16:creationId xmlns:a16="http://schemas.microsoft.com/office/drawing/2014/main" id="{59CD35DE-1FE3-4366-BCDD-36F6C9184B8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78697" y="5426121"/>
            <a:ext cx="238158" cy="219106"/>
          </a:xfrm>
          <a:prstGeom prst="rect">
            <a:avLst/>
          </a:prstGeom>
        </p:spPr>
      </p:pic>
      <p:pic>
        <p:nvPicPr>
          <p:cNvPr id="11" name="図 10">
            <a:extLst>
              <a:ext uri="{FF2B5EF4-FFF2-40B4-BE49-F238E27FC236}">
                <a16:creationId xmlns:a16="http://schemas.microsoft.com/office/drawing/2014/main" id="{D66F2699-5E36-43A1-A08F-E4F9A6DACB7C}"/>
              </a:ext>
            </a:extLst>
          </p:cNvPr>
          <p:cNvPicPr>
            <a:picLocks noChangeAspect="1"/>
          </p:cNvPicPr>
          <p:nvPr/>
        </p:nvPicPr>
        <p:blipFill>
          <a:blip r:embed="rId5"/>
          <a:stretch>
            <a:fillRect/>
          </a:stretch>
        </p:blipFill>
        <p:spPr>
          <a:xfrm>
            <a:off x="9036826" y="2299680"/>
            <a:ext cx="771525" cy="600075"/>
          </a:xfrm>
          <a:prstGeom prst="rect">
            <a:avLst/>
          </a:prstGeom>
        </p:spPr>
      </p:pic>
      <p:pic>
        <p:nvPicPr>
          <p:cNvPr id="13" name="図 12">
            <a:extLst>
              <a:ext uri="{FF2B5EF4-FFF2-40B4-BE49-F238E27FC236}">
                <a16:creationId xmlns:a16="http://schemas.microsoft.com/office/drawing/2014/main" id="{E801B2C0-4B17-4624-B2F3-EE09D9A8B954}"/>
              </a:ext>
            </a:extLst>
          </p:cNvPr>
          <p:cNvPicPr>
            <a:picLocks noChangeAspect="1"/>
          </p:cNvPicPr>
          <p:nvPr/>
        </p:nvPicPr>
        <p:blipFill rotWithShape="1">
          <a:blip r:embed="rId6"/>
          <a:srcRect t="2517"/>
          <a:stretch/>
        </p:blipFill>
        <p:spPr>
          <a:xfrm>
            <a:off x="9427727" y="3889730"/>
            <a:ext cx="1134991" cy="467504"/>
          </a:xfrm>
          <a:prstGeom prst="rect">
            <a:avLst/>
          </a:prstGeom>
        </p:spPr>
      </p:pic>
      <p:pic>
        <p:nvPicPr>
          <p:cNvPr id="31" name="図 30">
            <a:extLst>
              <a:ext uri="{FF2B5EF4-FFF2-40B4-BE49-F238E27FC236}">
                <a16:creationId xmlns:a16="http://schemas.microsoft.com/office/drawing/2014/main" id="{52D16369-B88A-4FE0-B173-6A60E13A8BF0}"/>
              </a:ext>
            </a:extLst>
          </p:cNvPr>
          <p:cNvPicPr>
            <a:picLocks noChangeAspect="1"/>
          </p:cNvPicPr>
          <p:nvPr/>
        </p:nvPicPr>
        <p:blipFill rotWithShape="1">
          <a:blip r:embed="rId7"/>
          <a:srcRect r="699"/>
          <a:stretch/>
        </p:blipFill>
        <p:spPr>
          <a:xfrm>
            <a:off x="8239892" y="3891824"/>
            <a:ext cx="1099866" cy="449241"/>
          </a:xfrm>
          <a:prstGeom prst="rect">
            <a:avLst/>
          </a:prstGeom>
        </p:spPr>
      </p:pic>
      <p:pic>
        <p:nvPicPr>
          <p:cNvPr id="33" name="図 32">
            <a:extLst>
              <a:ext uri="{FF2B5EF4-FFF2-40B4-BE49-F238E27FC236}">
                <a16:creationId xmlns:a16="http://schemas.microsoft.com/office/drawing/2014/main" id="{0A97ECC9-A872-46DE-9284-F1456124C101}"/>
              </a:ext>
            </a:extLst>
          </p:cNvPr>
          <p:cNvPicPr>
            <a:picLocks noChangeAspect="1"/>
          </p:cNvPicPr>
          <p:nvPr/>
        </p:nvPicPr>
        <p:blipFill rotWithShape="1">
          <a:blip r:embed="rId8"/>
          <a:srcRect r="1388"/>
          <a:stretch/>
        </p:blipFill>
        <p:spPr>
          <a:xfrm>
            <a:off x="9422589" y="4403009"/>
            <a:ext cx="1134991" cy="431616"/>
          </a:xfrm>
          <a:prstGeom prst="rect">
            <a:avLst/>
          </a:prstGeom>
        </p:spPr>
      </p:pic>
      <p:pic>
        <p:nvPicPr>
          <p:cNvPr id="35" name="図 34">
            <a:extLst>
              <a:ext uri="{FF2B5EF4-FFF2-40B4-BE49-F238E27FC236}">
                <a16:creationId xmlns:a16="http://schemas.microsoft.com/office/drawing/2014/main" id="{9CB66226-82E6-469F-9FD3-DDA283CAB693}"/>
              </a:ext>
            </a:extLst>
          </p:cNvPr>
          <p:cNvPicPr>
            <a:picLocks noChangeAspect="1"/>
          </p:cNvPicPr>
          <p:nvPr/>
        </p:nvPicPr>
        <p:blipFill>
          <a:blip r:embed="rId9"/>
          <a:stretch>
            <a:fillRect/>
          </a:stretch>
        </p:blipFill>
        <p:spPr>
          <a:xfrm>
            <a:off x="8229790" y="4402780"/>
            <a:ext cx="1099866" cy="418259"/>
          </a:xfrm>
          <a:prstGeom prst="rect">
            <a:avLst/>
          </a:prstGeom>
        </p:spPr>
      </p:pic>
      <p:pic>
        <p:nvPicPr>
          <p:cNvPr id="39" name="図 38">
            <a:extLst>
              <a:ext uri="{FF2B5EF4-FFF2-40B4-BE49-F238E27FC236}">
                <a16:creationId xmlns:a16="http://schemas.microsoft.com/office/drawing/2014/main" id="{D6FB72A4-26FE-41C4-8E34-D8A953EA6450}"/>
              </a:ext>
            </a:extLst>
          </p:cNvPr>
          <p:cNvPicPr>
            <a:picLocks noChangeAspect="1"/>
          </p:cNvPicPr>
          <p:nvPr/>
        </p:nvPicPr>
        <p:blipFill>
          <a:blip r:embed="rId10"/>
          <a:stretch>
            <a:fillRect/>
          </a:stretch>
        </p:blipFill>
        <p:spPr>
          <a:xfrm>
            <a:off x="6126200" y="5109645"/>
            <a:ext cx="1004778" cy="432436"/>
          </a:xfrm>
          <a:prstGeom prst="rect">
            <a:avLst/>
          </a:prstGeom>
        </p:spPr>
      </p:pic>
      <p:pic>
        <p:nvPicPr>
          <p:cNvPr id="41" name="図 40">
            <a:extLst>
              <a:ext uri="{FF2B5EF4-FFF2-40B4-BE49-F238E27FC236}">
                <a16:creationId xmlns:a16="http://schemas.microsoft.com/office/drawing/2014/main" id="{9F0A31AC-CE52-4F96-8DA6-408D94AE0EA5}"/>
              </a:ext>
            </a:extLst>
          </p:cNvPr>
          <p:cNvPicPr>
            <a:picLocks noChangeAspect="1"/>
          </p:cNvPicPr>
          <p:nvPr/>
        </p:nvPicPr>
        <p:blipFill>
          <a:blip r:embed="rId11"/>
          <a:stretch>
            <a:fillRect/>
          </a:stretch>
        </p:blipFill>
        <p:spPr>
          <a:xfrm>
            <a:off x="7785791" y="5029332"/>
            <a:ext cx="1543105" cy="338096"/>
          </a:xfrm>
          <a:prstGeom prst="rect">
            <a:avLst/>
          </a:prstGeom>
        </p:spPr>
      </p:pic>
      <p:pic>
        <p:nvPicPr>
          <p:cNvPr id="43" name="図 42">
            <a:extLst>
              <a:ext uri="{FF2B5EF4-FFF2-40B4-BE49-F238E27FC236}">
                <a16:creationId xmlns:a16="http://schemas.microsoft.com/office/drawing/2014/main" id="{B7D3A150-EF77-4FBC-A80E-C36CE7A81B80}"/>
              </a:ext>
            </a:extLst>
          </p:cNvPr>
          <p:cNvPicPr>
            <a:picLocks noChangeAspect="1"/>
          </p:cNvPicPr>
          <p:nvPr/>
        </p:nvPicPr>
        <p:blipFill>
          <a:blip r:embed="rId12"/>
          <a:stretch>
            <a:fillRect/>
          </a:stretch>
        </p:blipFill>
        <p:spPr>
          <a:xfrm>
            <a:off x="4940034" y="5114407"/>
            <a:ext cx="1062705" cy="427674"/>
          </a:xfrm>
          <a:prstGeom prst="rect">
            <a:avLst/>
          </a:prstGeom>
        </p:spPr>
      </p:pic>
      <p:pic>
        <p:nvPicPr>
          <p:cNvPr id="49" name="図 48">
            <a:extLst>
              <a:ext uri="{FF2B5EF4-FFF2-40B4-BE49-F238E27FC236}">
                <a16:creationId xmlns:a16="http://schemas.microsoft.com/office/drawing/2014/main" id="{D3FF6192-E328-40F4-BEF6-812A4FE0905D}"/>
              </a:ext>
            </a:extLst>
          </p:cNvPr>
          <p:cNvPicPr>
            <a:picLocks noChangeAspect="1"/>
          </p:cNvPicPr>
          <p:nvPr/>
        </p:nvPicPr>
        <p:blipFill>
          <a:blip r:embed="rId13"/>
          <a:stretch>
            <a:fillRect/>
          </a:stretch>
        </p:blipFill>
        <p:spPr>
          <a:xfrm>
            <a:off x="9258967" y="3171432"/>
            <a:ext cx="1397312" cy="395337"/>
          </a:xfrm>
          <a:prstGeom prst="rect">
            <a:avLst/>
          </a:prstGeom>
        </p:spPr>
      </p:pic>
      <p:pic>
        <p:nvPicPr>
          <p:cNvPr id="51" name="図 50">
            <a:extLst>
              <a:ext uri="{FF2B5EF4-FFF2-40B4-BE49-F238E27FC236}">
                <a16:creationId xmlns:a16="http://schemas.microsoft.com/office/drawing/2014/main" id="{FF78D119-1FEB-4F10-BCDB-171493010C86}"/>
              </a:ext>
            </a:extLst>
          </p:cNvPr>
          <p:cNvPicPr>
            <a:picLocks noChangeAspect="1"/>
          </p:cNvPicPr>
          <p:nvPr/>
        </p:nvPicPr>
        <p:blipFill>
          <a:blip r:embed="rId14"/>
          <a:stretch>
            <a:fillRect/>
          </a:stretch>
        </p:blipFill>
        <p:spPr>
          <a:xfrm>
            <a:off x="9209864" y="1611411"/>
            <a:ext cx="1412828" cy="379864"/>
          </a:xfrm>
          <a:prstGeom prst="rect">
            <a:avLst/>
          </a:prstGeom>
        </p:spPr>
      </p:pic>
      <p:pic>
        <p:nvPicPr>
          <p:cNvPr id="53" name="図 52">
            <a:extLst>
              <a:ext uri="{FF2B5EF4-FFF2-40B4-BE49-F238E27FC236}">
                <a16:creationId xmlns:a16="http://schemas.microsoft.com/office/drawing/2014/main" id="{4BDDF4E2-9D32-4FCE-A6CB-31EE133A30F5}"/>
              </a:ext>
            </a:extLst>
          </p:cNvPr>
          <p:cNvPicPr>
            <a:picLocks noChangeAspect="1"/>
          </p:cNvPicPr>
          <p:nvPr/>
        </p:nvPicPr>
        <p:blipFill>
          <a:blip r:embed="rId15"/>
          <a:stretch>
            <a:fillRect/>
          </a:stretch>
        </p:blipFill>
        <p:spPr>
          <a:xfrm>
            <a:off x="8307777" y="1589012"/>
            <a:ext cx="483303" cy="440658"/>
          </a:xfrm>
          <a:prstGeom prst="rect">
            <a:avLst/>
          </a:prstGeom>
        </p:spPr>
      </p:pic>
      <p:pic>
        <p:nvPicPr>
          <p:cNvPr id="54" name="図 53">
            <a:extLst>
              <a:ext uri="{FF2B5EF4-FFF2-40B4-BE49-F238E27FC236}">
                <a16:creationId xmlns:a16="http://schemas.microsoft.com/office/drawing/2014/main" id="{701867FC-092B-4DF4-97DA-D276AA1EC987}"/>
              </a:ext>
            </a:extLst>
          </p:cNvPr>
          <p:cNvPicPr>
            <a:picLocks noChangeAspect="1"/>
          </p:cNvPicPr>
          <p:nvPr/>
        </p:nvPicPr>
        <p:blipFill>
          <a:blip r:embed="rId15"/>
          <a:stretch>
            <a:fillRect/>
          </a:stretch>
        </p:blipFill>
        <p:spPr>
          <a:xfrm>
            <a:off x="8334598" y="3154615"/>
            <a:ext cx="483303" cy="440658"/>
          </a:xfrm>
          <a:prstGeom prst="rect">
            <a:avLst/>
          </a:prstGeom>
        </p:spPr>
      </p:pic>
      <p:grpSp>
        <p:nvGrpSpPr>
          <p:cNvPr id="28" name="グループ化 27">
            <a:extLst>
              <a:ext uri="{FF2B5EF4-FFF2-40B4-BE49-F238E27FC236}">
                <a16:creationId xmlns:a16="http://schemas.microsoft.com/office/drawing/2014/main" id="{C9E7F045-616B-442F-A768-55114216879F}"/>
              </a:ext>
            </a:extLst>
          </p:cNvPr>
          <p:cNvGrpSpPr/>
          <p:nvPr/>
        </p:nvGrpSpPr>
        <p:grpSpPr>
          <a:xfrm>
            <a:off x="4733673" y="5899837"/>
            <a:ext cx="468000" cy="468000"/>
            <a:chOff x="1181100" y="2247900"/>
            <a:chExt cx="468000" cy="468000"/>
          </a:xfrm>
        </p:grpSpPr>
        <p:sp>
          <p:nvSpPr>
            <p:cNvPr id="30" name="四角形: 角を丸くする 29">
              <a:extLst>
                <a:ext uri="{FF2B5EF4-FFF2-40B4-BE49-F238E27FC236}">
                  <a16:creationId xmlns:a16="http://schemas.microsoft.com/office/drawing/2014/main" id="{37C1260A-B13B-4F5C-B862-60BBCBEB1B88}"/>
                </a:ext>
              </a:extLst>
            </p:cNvPr>
            <p:cNvSpPr>
              <a:spLocks/>
            </p:cNvSpPr>
            <p:nvPr/>
          </p:nvSpPr>
          <p:spPr>
            <a:xfrm>
              <a:off x="1181100" y="2247900"/>
              <a:ext cx="468000" cy="468000"/>
            </a:xfrm>
            <a:prstGeom prst="roundRect">
              <a:avLst>
                <a:gd name="adj" fmla="val 11375"/>
              </a:avLst>
            </a:prstGeom>
            <a:solidFill>
              <a:schemeClr val="bg1"/>
            </a:solid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2" name="図 31">
              <a:extLst>
                <a:ext uri="{FF2B5EF4-FFF2-40B4-BE49-F238E27FC236}">
                  <a16:creationId xmlns:a16="http://schemas.microsoft.com/office/drawing/2014/main" id="{CDBC0AD3-5419-482C-B77D-496FE5B28EC8}"/>
                </a:ext>
              </a:extLst>
            </p:cNvPr>
            <p:cNvPicPr>
              <a:picLocks noChangeAspect="1"/>
            </p:cNvPicPr>
            <p:nvPr/>
          </p:nvPicPr>
          <p:blipFill rotWithShape="1">
            <a:blip r:embed="rId16"/>
            <a:srcRect l="765" t="11602" r="95683" b="19442"/>
            <a:stretch/>
          </p:blipFill>
          <p:spPr>
            <a:xfrm>
              <a:off x="1238680" y="2286000"/>
              <a:ext cx="343745" cy="381000"/>
            </a:xfrm>
            <a:prstGeom prst="rect">
              <a:avLst/>
            </a:prstGeom>
          </p:spPr>
        </p:pic>
      </p:grpSp>
      <p:grpSp>
        <p:nvGrpSpPr>
          <p:cNvPr id="34" name="グループ化 33">
            <a:extLst>
              <a:ext uri="{FF2B5EF4-FFF2-40B4-BE49-F238E27FC236}">
                <a16:creationId xmlns:a16="http://schemas.microsoft.com/office/drawing/2014/main" id="{6D076A3F-E590-41CF-839B-77A0438F8C13}"/>
              </a:ext>
            </a:extLst>
          </p:cNvPr>
          <p:cNvGrpSpPr/>
          <p:nvPr/>
        </p:nvGrpSpPr>
        <p:grpSpPr>
          <a:xfrm>
            <a:off x="6346545" y="5899837"/>
            <a:ext cx="468000" cy="468000"/>
            <a:chOff x="3116645" y="2268322"/>
            <a:chExt cx="468000" cy="468000"/>
          </a:xfrm>
        </p:grpSpPr>
        <p:sp>
          <p:nvSpPr>
            <p:cNvPr id="36" name="四角形: 角を丸くする 35">
              <a:extLst>
                <a:ext uri="{FF2B5EF4-FFF2-40B4-BE49-F238E27FC236}">
                  <a16:creationId xmlns:a16="http://schemas.microsoft.com/office/drawing/2014/main" id="{8EA3ABB9-14A5-402A-9995-C8BAE8C8A8E7}"/>
                </a:ext>
              </a:extLst>
            </p:cNvPr>
            <p:cNvSpPr>
              <a:spLocks/>
            </p:cNvSpPr>
            <p:nvPr/>
          </p:nvSpPr>
          <p:spPr>
            <a:xfrm>
              <a:off x="3116645" y="2268322"/>
              <a:ext cx="468000" cy="468000"/>
            </a:xfrm>
            <a:prstGeom prst="roundRect">
              <a:avLst>
                <a:gd name="adj" fmla="val 11375"/>
              </a:avLst>
            </a:prstGeom>
            <a:solidFill>
              <a:schemeClr val="bg1"/>
            </a:solid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8" name="図 37">
              <a:extLst>
                <a:ext uri="{FF2B5EF4-FFF2-40B4-BE49-F238E27FC236}">
                  <a16:creationId xmlns:a16="http://schemas.microsoft.com/office/drawing/2014/main" id="{4C9A92D4-0AAF-4D00-84B2-1F688D323588}"/>
                </a:ext>
              </a:extLst>
            </p:cNvPr>
            <p:cNvPicPr>
              <a:picLocks noChangeAspect="1"/>
            </p:cNvPicPr>
            <p:nvPr/>
          </p:nvPicPr>
          <p:blipFill rotWithShape="1">
            <a:blip r:embed="rId16"/>
            <a:srcRect l="14552" t="22083" r="82494" b="21029"/>
            <a:stretch/>
          </p:blipFill>
          <p:spPr>
            <a:xfrm>
              <a:off x="3179195" y="2316584"/>
              <a:ext cx="335530" cy="369083"/>
            </a:xfrm>
            <a:prstGeom prst="rect">
              <a:avLst/>
            </a:prstGeom>
          </p:spPr>
        </p:pic>
      </p:grpSp>
      <p:grpSp>
        <p:nvGrpSpPr>
          <p:cNvPr id="40" name="グループ化 39">
            <a:extLst>
              <a:ext uri="{FF2B5EF4-FFF2-40B4-BE49-F238E27FC236}">
                <a16:creationId xmlns:a16="http://schemas.microsoft.com/office/drawing/2014/main" id="{3B4030B1-74E4-4BFB-B327-02EA63A42389}"/>
              </a:ext>
            </a:extLst>
          </p:cNvPr>
          <p:cNvGrpSpPr/>
          <p:nvPr/>
        </p:nvGrpSpPr>
        <p:grpSpPr>
          <a:xfrm>
            <a:off x="6975059" y="5899837"/>
            <a:ext cx="468000" cy="468000"/>
            <a:chOff x="2228850" y="2289274"/>
            <a:chExt cx="468000" cy="468000"/>
          </a:xfrm>
        </p:grpSpPr>
        <p:sp>
          <p:nvSpPr>
            <p:cNvPr id="42" name="四角形: 角を丸くする 41">
              <a:extLst>
                <a:ext uri="{FF2B5EF4-FFF2-40B4-BE49-F238E27FC236}">
                  <a16:creationId xmlns:a16="http://schemas.microsoft.com/office/drawing/2014/main" id="{3A492323-DDB9-4D1F-8258-35397C9A367E}"/>
                </a:ext>
              </a:extLst>
            </p:cNvPr>
            <p:cNvSpPr>
              <a:spLocks/>
            </p:cNvSpPr>
            <p:nvPr/>
          </p:nvSpPr>
          <p:spPr>
            <a:xfrm>
              <a:off x="2228850" y="2289274"/>
              <a:ext cx="468000" cy="468000"/>
            </a:xfrm>
            <a:prstGeom prst="roundRect">
              <a:avLst>
                <a:gd name="adj" fmla="val 11375"/>
              </a:avLst>
            </a:prstGeom>
            <a:solidFill>
              <a:schemeClr val="bg1"/>
            </a:solid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4" name="図 43">
              <a:extLst>
                <a:ext uri="{FF2B5EF4-FFF2-40B4-BE49-F238E27FC236}">
                  <a16:creationId xmlns:a16="http://schemas.microsoft.com/office/drawing/2014/main" id="{BDE6FD64-F1D1-4891-9AD3-F0B49EA99ABD}"/>
                </a:ext>
              </a:extLst>
            </p:cNvPr>
            <p:cNvPicPr>
              <a:picLocks noChangeAspect="1"/>
            </p:cNvPicPr>
            <p:nvPr/>
          </p:nvPicPr>
          <p:blipFill rotWithShape="1">
            <a:blip r:embed="rId16"/>
            <a:srcRect l="95506" t="21767" r="556" b="28240"/>
            <a:stretch/>
          </p:blipFill>
          <p:spPr>
            <a:xfrm>
              <a:off x="2276475" y="2382062"/>
              <a:ext cx="381000" cy="276225"/>
            </a:xfrm>
            <a:prstGeom prst="rect">
              <a:avLst/>
            </a:prstGeom>
          </p:spPr>
        </p:pic>
      </p:grpSp>
      <p:grpSp>
        <p:nvGrpSpPr>
          <p:cNvPr id="46" name="グループ化 45">
            <a:extLst>
              <a:ext uri="{FF2B5EF4-FFF2-40B4-BE49-F238E27FC236}">
                <a16:creationId xmlns:a16="http://schemas.microsoft.com/office/drawing/2014/main" id="{98CCFD59-2746-4C0E-97E8-AD3EFE8181EA}"/>
              </a:ext>
            </a:extLst>
          </p:cNvPr>
          <p:cNvGrpSpPr/>
          <p:nvPr/>
        </p:nvGrpSpPr>
        <p:grpSpPr>
          <a:xfrm>
            <a:off x="5360109" y="5899837"/>
            <a:ext cx="828000" cy="468000"/>
            <a:chOff x="5427704" y="3307397"/>
            <a:chExt cx="828000" cy="468000"/>
          </a:xfrm>
        </p:grpSpPr>
        <p:sp>
          <p:nvSpPr>
            <p:cNvPr id="48" name="四角形: 角を丸くする 47">
              <a:extLst>
                <a:ext uri="{FF2B5EF4-FFF2-40B4-BE49-F238E27FC236}">
                  <a16:creationId xmlns:a16="http://schemas.microsoft.com/office/drawing/2014/main" id="{11C20CA5-BA68-4AEF-850A-159501D04006}"/>
                </a:ext>
              </a:extLst>
            </p:cNvPr>
            <p:cNvSpPr>
              <a:spLocks/>
            </p:cNvSpPr>
            <p:nvPr/>
          </p:nvSpPr>
          <p:spPr>
            <a:xfrm>
              <a:off x="5427704" y="3307397"/>
              <a:ext cx="828000" cy="468000"/>
            </a:xfrm>
            <a:prstGeom prst="roundRect">
              <a:avLst>
                <a:gd name="adj" fmla="val 11375"/>
              </a:avLst>
            </a:prstGeom>
            <a:solidFill>
              <a:schemeClr val="bg1"/>
            </a:solid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0" name="図 49">
              <a:extLst>
                <a:ext uri="{FF2B5EF4-FFF2-40B4-BE49-F238E27FC236}">
                  <a16:creationId xmlns:a16="http://schemas.microsoft.com/office/drawing/2014/main" id="{5A543228-4B5B-453A-8D30-D54321C2B552}"/>
                </a:ext>
              </a:extLst>
            </p:cNvPr>
            <p:cNvPicPr>
              <a:picLocks noChangeAspect="1"/>
            </p:cNvPicPr>
            <p:nvPr/>
          </p:nvPicPr>
          <p:blipFill rotWithShape="1">
            <a:blip r:embed="rId16"/>
            <a:srcRect l="5805" t="21857" r="86568" b="29874"/>
            <a:stretch/>
          </p:blipFill>
          <p:spPr>
            <a:xfrm>
              <a:off x="5472669" y="3400425"/>
              <a:ext cx="738070" cy="266700"/>
            </a:xfrm>
            <a:prstGeom prst="rect">
              <a:avLst/>
            </a:prstGeom>
          </p:spPr>
        </p:pic>
      </p:grpSp>
      <p:sp>
        <p:nvSpPr>
          <p:cNvPr id="52" name="テキスト ボックス 51">
            <a:extLst>
              <a:ext uri="{FF2B5EF4-FFF2-40B4-BE49-F238E27FC236}">
                <a16:creationId xmlns:a16="http://schemas.microsoft.com/office/drawing/2014/main" id="{A57B8942-C995-4D62-9C0D-9DD01DD7EEF0}"/>
              </a:ext>
            </a:extLst>
          </p:cNvPr>
          <p:cNvSpPr txBox="1"/>
          <p:nvPr/>
        </p:nvSpPr>
        <p:spPr>
          <a:xfrm>
            <a:off x="0" y="8472"/>
            <a:ext cx="12192000" cy="677108"/>
          </a:xfrm>
          <a:prstGeom prst="rect">
            <a:avLst/>
          </a:prstGeom>
          <a:solidFill>
            <a:schemeClr val="accent5">
              <a:lumMod val="20000"/>
              <a:lumOff val="80000"/>
            </a:schemeClr>
          </a:solidFill>
        </p:spPr>
        <p:txBody>
          <a:bodyPr wrap="square" rtlCol="0">
            <a:spAutoFit/>
          </a:bodyPr>
          <a:lstStyle/>
          <a:p>
            <a:r>
              <a:rPr lang="ja-JP" altLang="en-US" sz="2400">
                <a:latin typeface="Meiryo UI" panose="020B0604030504040204" pitchFamily="50" charset="-128"/>
                <a:ea typeface="Meiryo UI" panose="020B0604030504040204" pitchFamily="50" charset="-128"/>
              </a:rPr>
              <a:t>操作説明用素材</a:t>
            </a:r>
            <a:endParaRPr lang="en-US" altLang="ja-JP" sz="2400">
              <a:latin typeface="Meiryo UI" panose="020B0604030504040204" pitchFamily="50" charset="-128"/>
              <a:ea typeface="Meiryo UI" panose="020B0604030504040204" pitchFamily="50" charset="-128"/>
            </a:endParaRPr>
          </a:p>
          <a:p>
            <a:endParaRPr lang="en-US" altLang="ja-JP" sz="1400">
              <a:latin typeface="Meiryo UI" panose="020B0604030504040204" pitchFamily="50" charset="-128"/>
              <a:ea typeface="Meiryo UI" panose="020B0604030504040204" pitchFamily="50" charset="-128"/>
            </a:endParaRPr>
          </a:p>
        </p:txBody>
      </p:sp>
      <p:sp>
        <p:nvSpPr>
          <p:cNvPr id="55" name="テキスト ボックス 54">
            <a:extLst>
              <a:ext uri="{FF2B5EF4-FFF2-40B4-BE49-F238E27FC236}">
                <a16:creationId xmlns:a16="http://schemas.microsoft.com/office/drawing/2014/main" id="{C4C81940-C9ED-43A5-9F3C-D1168115543F}"/>
              </a:ext>
            </a:extLst>
          </p:cNvPr>
          <p:cNvSpPr txBox="1"/>
          <p:nvPr/>
        </p:nvSpPr>
        <p:spPr>
          <a:xfrm>
            <a:off x="2761931" y="35463"/>
            <a:ext cx="9430069" cy="584775"/>
          </a:xfrm>
          <a:prstGeom prst="rect">
            <a:avLst/>
          </a:prstGeom>
          <a:noFill/>
        </p:spPr>
        <p:txBody>
          <a:bodyPr wrap="square">
            <a:spAutoFit/>
          </a:bodyPr>
          <a:lstStyle/>
          <a:p>
            <a:r>
              <a:rPr lang="en-US" altLang="ja-JP" sz="1600">
                <a:latin typeface="Meiryo UI" panose="020B0604030504040204" pitchFamily="50" charset="-128"/>
                <a:ea typeface="Meiryo UI" panose="020B0604030504040204" pitchFamily="50" charset="-128"/>
              </a:rPr>
              <a:t>PC</a:t>
            </a:r>
            <a:r>
              <a:rPr lang="ja-JP" altLang="en-US" sz="1600">
                <a:latin typeface="Meiryo UI" panose="020B0604030504040204" pitchFamily="50" charset="-128"/>
                <a:ea typeface="Meiryo UI" panose="020B0604030504040204" pitchFamily="50" charset="-128"/>
              </a:rPr>
              <a:t>受講とモバイル受講では各ボタン</a:t>
            </a:r>
            <a:r>
              <a:rPr lang="en-US" altLang="ja-JP" sz="1600">
                <a:latin typeface="Meiryo UI" panose="020B0604030504040204" pitchFamily="50" charset="-128"/>
                <a:ea typeface="Meiryo UI" panose="020B0604030504040204" pitchFamily="50" charset="-128"/>
              </a:rPr>
              <a:t>UI</a:t>
            </a:r>
            <a:r>
              <a:rPr lang="ja-JP" altLang="en-US" sz="1600">
                <a:latin typeface="Meiryo UI" panose="020B0604030504040204" pitchFamily="50" charset="-128"/>
                <a:ea typeface="Meiryo UI" panose="020B0604030504040204" pitchFamily="50" charset="-128"/>
              </a:rPr>
              <a:t>が異なります。コンテンツ内の操作説明等でご利用になる際はご注意ください。</a:t>
            </a:r>
            <a:endParaRPr lang="en-US" altLang="ja-JP" sz="1600">
              <a:latin typeface="Meiryo UI" panose="020B0604030504040204" pitchFamily="50" charset="-128"/>
              <a:ea typeface="Meiryo UI" panose="020B0604030504040204" pitchFamily="50" charset="-128"/>
            </a:endParaRPr>
          </a:p>
          <a:p>
            <a:r>
              <a:rPr lang="ja-JP" altLang="en-US" sz="1600">
                <a:latin typeface="Meiryo UI" panose="020B0604030504040204" pitchFamily="50" charset="-128"/>
                <a:ea typeface="Meiryo UI" panose="020B0604030504040204" pitchFamily="50" charset="-128"/>
              </a:rPr>
              <a:t>なお、コンテンツ作成画面やおためし受講での</a:t>
            </a:r>
            <a:r>
              <a:rPr lang="en-US" altLang="ja-JP" sz="1600">
                <a:latin typeface="Meiryo UI" panose="020B0604030504040204" pitchFamily="50" charset="-128"/>
                <a:ea typeface="Meiryo UI" panose="020B0604030504040204" pitchFamily="50" charset="-128"/>
              </a:rPr>
              <a:t>UI</a:t>
            </a:r>
            <a:r>
              <a:rPr lang="ja-JP" altLang="en-US" sz="1600">
                <a:latin typeface="Meiryo UI" panose="020B0604030504040204" pitchFamily="50" charset="-128"/>
                <a:ea typeface="Meiryo UI" panose="020B0604030504040204" pitchFamily="50" charset="-128"/>
              </a:rPr>
              <a:t>はモバイル</a:t>
            </a:r>
            <a:r>
              <a:rPr lang="en-US" altLang="ja-JP" sz="1600">
                <a:latin typeface="Meiryo UI" panose="020B0604030504040204" pitchFamily="50" charset="-128"/>
                <a:ea typeface="Meiryo UI" panose="020B0604030504040204" pitchFamily="50" charset="-128"/>
              </a:rPr>
              <a:t>UI</a:t>
            </a:r>
            <a:r>
              <a:rPr lang="ja-JP" altLang="en-US" sz="1600">
                <a:latin typeface="Meiryo UI" panose="020B0604030504040204" pitchFamily="50" charset="-128"/>
                <a:ea typeface="Meiryo UI" panose="020B0604030504040204" pitchFamily="50" charset="-128"/>
              </a:rPr>
              <a:t>になっております。</a:t>
            </a:r>
            <a:endParaRPr lang="en-US" altLang="ja-JP" sz="1600">
              <a:latin typeface="Meiryo UI" panose="020B0604030504040204" pitchFamily="50" charset="-128"/>
              <a:ea typeface="Meiryo UI" panose="020B0604030504040204" pitchFamily="50" charset="-128"/>
            </a:endParaRPr>
          </a:p>
        </p:txBody>
      </p:sp>
      <p:pic>
        <p:nvPicPr>
          <p:cNvPr id="1028" name="Picture 4">
            <a:extLst>
              <a:ext uri="{FF2B5EF4-FFF2-40B4-BE49-F238E27FC236}">
                <a16:creationId xmlns:a16="http://schemas.microsoft.com/office/drawing/2014/main" id="{C73D9269-AE96-C6CE-74D2-2B46FA48D214}"/>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165933" y="4060595"/>
            <a:ext cx="965045" cy="59055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6E3F34E6-EE21-B744-547C-BA8F60BF91AC}"/>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006170" y="4060595"/>
            <a:ext cx="907430" cy="590550"/>
          </a:xfrm>
          <a:prstGeom prst="rect">
            <a:avLst/>
          </a:prstGeom>
          <a:noFill/>
          <a:extLst>
            <a:ext uri="{909E8E84-426E-40DD-AFC4-6F175D3DCCD1}">
              <a14:hiddenFill xmlns:a14="http://schemas.microsoft.com/office/drawing/2010/main">
                <a:solidFill>
                  <a:srgbClr val="FFFFFF"/>
                </a:solidFill>
              </a14:hiddenFill>
            </a:ext>
          </a:extLst>
        </p:spPr>
      </p:pic>
      <p:pic>
        <p:nvPicPr>
          <p:cNvPr id="3" name="図 2">
            <a:extLst>
              <a:ext uri="{FF2B5EF4-FFF2-40B4-BE49-F238E27FC236}">
                <a16:creationId xmlns:a16="http://schemas.microsoft.com/office/drawing/2014/main" id="{B871E45E-FF9C-5DD9-8FD2-99DB4CE24879}"/>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5375" y="1635523"/>
            <a:ext cx="2076450" cy="333375"/>
          </a:xfrm>
          <a:prstGeom prst="rect">
            <a:avLst/>
          </a:prstGeom>
        </p:spPr>
      </p:pic>
      <p:pic>
        <p:nvPicPr>
          <p:cNvPr id="7" name="図 6">
            <a:extLst>
              <a:ext uri="{FF2B5EF4-FFF2-40B4-BE49-F238E27FC236}">
                <a16:creationId xmlns:a16="http://schemas.microsoft.com/office/drawing/2014/main" id="{29A2F394-B687-E283-B761-9CD693E72E2D}"/>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4921963" y="3195572"/>
            <a:ext cx="2076450" cy="333375"/>
          </a:xfrm>
          <a:prstGeom prst="rect">
            <a:avLst/>
          </a:prstGeom>
        </p:spPr>
      </p:pic>
      <p:pic>
        <p:nvPicPr>
          <p:cNvPr id="10" name="図 9">
            <a:extLst>
              <a:ext uri="{FF2B5EF4-FFF2-40B4-BE49-F238E27FC236}">
                <a16:creationId xmlns:a16="http://schemas.microsoft.com/office/drawing/2014/main" id="{AAFDE13A-DBE2-6CA7-E926-9AB1617D8C49}"/>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4921963" y="2442527"/>
            <a:ext cx="2076450" cy="333375"/>
          </a:xfrm>
          <a:prstGeom prst="rect">
            <a:avLst/>
          </a:prstGeom>
        </p:spPr>
      </p:pic>
    </p:spTree>
    <p:extLst>
      <p:ext uri="{BB962C8B-B14F-4D97-AF65-F5344CB8AC3E}">
        <p14:creationId xmlns:p14="http://schemas.microsoft.com/office/powerpoint/2010/main" val="33099135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5D42B28F-5057-4305-A960-8EDEB10C4148}"/>
              </a:ext>
            </a:extLst>
          </p:cNvPr>
          <p:cNvSpPr txBox="1"/>
          <p:nvPr/>
        </p:nvSpPr>
        <p:spPr>
          <a:xfrm>
            <a:off x="1104381" y="902779"/>
            <a:ext cx="9983238" cy="707886"/>
          </a:xfrm>
          <a:prstGeom prst="rect">
            <a:avLst/>
          </a:prstGeom>
          <a:noFill/>
        </p:spPr>
        <p:txBody>
          <a:bodyPr wrap="square" rtlCol="0">
            <a:spAutoFit/>
          </a:bodyPr>
          <a:lstStyle/>
          <a:p>
            <a:r>
              <a:rPr lang="ja-JP" altLang="en-US" sz="4000">
                <a:latin typeface="Meiryo UI" panose="020B0604030504040204" pitchFamily="50" charset="-128"/>
                <a:ea typeface="Meiryo UI" panose="020B0604030504040204" pitchFamily="50" charset="-128"/>
              </a:rPr>
              <a:t>商用利用可能な素材サイトも活用してみましょう</a:t>
            </a:r>
            <a:endParaRPr lang="en-US" altLang="ja-JP" sz="400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5F51CBC4-A468-49F2-895C-D62021DC806C}"/>
              </a:ext>
            </a:extLst>
          </p:cNvPr>
          <p:cNvSpPr txBox="1"/>
          <p:nvPr/>
        </p:nvSpPr>
        <p:spPr>
          <a:xfrm>
            <a:off x="2772072" y="5268887"/>
            <a:ext cx="8470358" cy="461665"/>
          </a:xfrm>
          <a:prstGeom prst="rect">
            <a:avLst/>
          </a:prstGeom>
          <a:noFill/>
        </p:spPr>
        <p:txBody>
          <a:bodyPr wrap="square" rtlCol="0">
            <a:spAutoFit/>
          </a:bodyPr>
          <a:lstStyle/>
          <a:p>
            <a:r>
              <a:rPr lang="ja-JP" altLang="en-US" sz="2400">
                <a:latin typeface="Meiryo UI" panose="020B0604030504040204" pitchFamily="50" charset="-128"/>
                <a:ea typeface="Meiryo UI" panose="020B0604030504040204" pitchFamily="50" charset="-128"/>
              </a:rPr>
              <a:t>使用前に必ず利用規約やライセンス条項を確認してください。</a:t>
            </a:r>
            <a:endParaRPr lang="en-US" altLang="ja-JP" sz="2400">
              <a:latin typeface="Meiryo UI" panose="020B0604030504040204" pitchFamily="50" charset="-128"/>
              <a:ea typeface="Meiryo UI" panose="020B0604030504040204" pitchFamily="50" charset="-128"/>
            </a:endParaRPr>
          </a:p>
        </p:txBody>
      </p:sp>
      <p:grpSp>
        <p:nvGrpSpPr>
          <p:cNvPr id="6" name="グループ化 5">
            <a:extLst>
              <a:ext uri="{FF2B5EF4-FFF2-40B4-BE49-F238E27FC236}">
                <a16:creationId xmlns:a16="http://schemas.microsoft.com/office/drawing/2014/main" id="{21368B9F-C7EC-4451-90E0-6938B610FEFE}"/>
              </a:ext>
            </a:extLst>
          </p:cNvPr>
          <p:cNvGrpSpPr/>
          <p:nvPr/>
        </p:nvGrpSpPr>
        <p:grpSpPr>
          <a:xfrm>
            <a:off x="1503675" y="5065946"/>
            <a:ext cx="1123473" cy="1080000"/>
            <a:chOff x="657922" y="591014"/>
            <a:chExt cx="886953" cy="853551"/>
          </a:xfrm>
        </p:grpSpPr>
        <p:sp>
          <p:nvSpPr>
            <p:cNvPr id="9" name="楕円 8">
              <a:extLst>
                <a:ext uri="{FF2B5EF4-FFF2-40B4-BE49-F238E27FC236}">
                  <a16:creationId xmlns:a16="http://schemas.microsoft.com/office/drawing/2014/main" id="{0F90401B-BF20-44D4-AB5B-B73B9F49270A}"/>
                </a:ext>
              </a:extLst>
            </p:cNvPr>
            <p:cNvSpPr>
              <a:spLocks noChangeAspect="1"/>
            </p:cNvSpPr>
            <p:nvPr/>
          </p:nvSpPr>
          <p:spPr>
            <a:xfrm>
              <a:off x="657922" y="591014"/>
              <a:ext cx="853551" cy="853551"/>
            </a:xfrm>
            <a:prstGeom prst="ellipse">
              <a:avLst/>
            </a:prstGeom>
            <a:solidFill>
              <a:srgbClr val="CC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kumimoji="1" lang="ja-JP" altLang="en-US" sz="2000">
                <a:solidFill>
                  <a:schemeClr val="bg1"/>
                </a:solidFill>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9FA25F71-38F6-4452-A2E3-5068C24F2E86}"/>
                </a:ext>
              </a:extLst>
            </p:cNvPr>
            <p:cNvSpPr txBox="1"/>
            <p:nvPr/>
          </p:nvSpPr>
          <p:spPr>
            <a:xfrm>
              <a:off x="731745" y="849512"/>
              <a:ext cx="813130" cy="583785"/>
            </a:xfrm>
            <a:prstGeom prst="rect">
              <a:avLst/>
            </a:prstGeom>
            <a:noFill/>
          </p:spPr>
          <p:txBody>
            <a:bodyPr wrap="square" rtlCol="0">
              <a:spAutoFit/>
            </a:bodyPr>
            <a:lstStyle/>
            <a:p>
              <a:r>
                <a:rPr kumimoji="1" lang="ja-JP" altLang="en-US" sz="2800" b="1">
                  <a:solidFill>
                    <a:schemeClr val="bg1"/>
                  </a:solidFill>
                  <a:latin typeface="メイリオ" panose="020B0604030504040204" pitchFamily="50" charset="-128"/>
                  <a:ea typeface="メイリオ" panose="020B0604030504040204" pitchFamily="50" charset="-128"/>
                </a:rPr>
                <a:t>注意</a:t>
              </a:r>
              <a:endParaRPr kumimoji="1" lang="en-US" altLang="ja-JP" sz="2800" b="1">
                <a:solidFill>
                  <a:schemeClr val="bg1"/>
                </a:solidFill>
                <a:latin typeface="メイリオ" panose="020B0604030504040204" pitchFamily="50" charset="-128"/>
                <a:ea typeface="メイリオ" panose="020B0604030504040204" pitchFamily="50" charset="-128"/>
              </a:endParaRPr>
            </a:p>
            <a:p>
              <a:endParaRPr kumimoji="1" lang="ja-JP" altLang="en-US" sz="1400"/>
            </a:p>
          </p:txBody>
        </p:sp>
      </p:grpSp>
      <p:grpSp>
        <p:nvGrpSpPr>
          <p:cNvPr id="19" name="グループ化 18">
            <a:extLst>
              <a:ext uri="{FF2B5EF4-FFF2-40B4-BE49-F238E27FC236}">
                <a16:creationId xmlns:a16="http://schemas.microsoft.com/office/drawing/2014/main" id="{83AB3CD4-6F15-4329-B257-55081732C1A7}"/>
              </a:ext>
            </a:extLst>
          </p:cNvPr>
          <p:cNvGrpSpPr/>
          <p:nvPr/>
        </p:nvGrpSpPr>
        <p:grpSpPr>
          <a:xfrm>
            <a:off x="2522780" y="3478617"/>
            <a:ext cx="7146440" cy="1212143"/>
            <a:chOff x="1432160" y="1849331"/>
            <a:chExt cx="7146440" cy="1212143"/>
          </a:xfrm>
        </p:grpSpPr>
        <p:sp>
          <p:nvSpPr>
            <p:cNvPr id="3" name="四角形: 角を丸くする 2">
              <a:extLst>
                <a:ext uri="{FF2B5EF4-FFF2-40B4-BE49-F238E27FC236}">
                  <a16:creationId xmlns:a16="http://schemas.microsoft.com/office/drawing/2014/main" id="{141F3F45-763E-425A-B47E-B5DCFF47DD45}"/>
                </a:ext>
              </a:extLst>
            </p:cNvPr>
            <p:cNvSpPr/>
            <p:nvPr/>
          </p:nvSpPr>
          <p:spPr>
            <a:xfrm>
              <a:off x="1432160" y="1849332"/>
              <a:ext cx="4848446" cy="707065"/>
            </a:xfrm>
            <a:prstGeom prst="roundRect">
              <a:avLst/>
            </a:prstGeom>
            <a:solidFill>
              <a:schemeClr val="bg1"/>
            </a:solidFill>
            <a:ln>
              <a:solidFill>
                <a:schemeClr val="tx1"/>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20535EEB-46B3-4FDF-99C2-2B174C397724}"/>
                </a:ext>
              </a:extLst>
            </p:cNvPr>
            <p:cNvSpPr txBox="1"/>
            <p:nvPr/>
          </p:nvSpPr>
          <p:spPr>
            <a:xfrm>
              <a:off x="1671971" y="1936580"/>
              <a:ext cx="4144040" cy="523220"/>
            </a:xfrm>
            <a:prstGeom prst="rect">
              <a:avLst/>
            </a:prstGeom>
            <a:noFill/>
          </p:spPr>
          <p:txBody>
            <a:bodyPr wrap="square">
              <a:spAutoFit/>
            </a:bodyPr>
            <a:lstStyle/>
            <a:p>
              <a:r>
                <a:rPr lang="ja-JP" altLang="en-US" sz="2800">
                  <a:latin typeface="Meiryo UI" panose="020B0604030504040204" pitchFamily="50" charset="-128"/>
                  <a:ea typeface="Meiryo UI" panose="020B0604030504040204" pitchFamily="50" charset="-128"/>
                </a:rPr>
                <a:t>商用利用可能 イラスト</a:t>
              </a:r>
            </a:p>
          </p:txBody>
        </p:sp>
        <p:sp>
          <p:nvSpPr>
            <p:cNvPr id="14" name="四角形: 角を丸くする 13">
              <a:extLst>
                <a:ext uri="{FF2B5EF4-FFF2-40B4-BE49-F238E27FC236}">
                  <a16:creationId xmlns:a16="http://schemas.microsoft.com/office/drawing/2014/main" id="{2C7586EF-6D63-42DF-92D9-DDFD7DA0B301}"/>
                </a:ext>
              </a:extLst>
            </p:cNvPr>
            <p:cNvSpPr/>
            <p:nvPr/>
          </p:nvSpPr>
          <p:spPr>
            <a:xfrm>
              <a:off x="6421286" y="1849331"/>
              <a:ext cx="1361748" cy="707065"/>
            </a:xfrm>
            <a:prstGeom prst="roundRect">
              <a:avLst/>
            </a:prstGeom>
            <a:solidFill>
              <a:schemeClr val="bg2"/>
            </a:solidFill>
            <a:ln>
              <a:solidFill>
                <a:schemeClr val="tx1"/>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3200">
                  <a:solidFill>
                    <a:sysClr val="windowText" lastClr="000000"/>
                  </a:solidFill>
                </a:rPr>
                <a:t>検索</a:t>
              </a:r>
            </a:p>
          </p:txBody>
        </p:sp>
        <p:pic>
          <p:nvPicPr>
            <p:cNvPr id="18" name="グラフィックス 17" descr="右向き指示マーク 単色塗りつぶし">
              <a:extLst>
                <a:ext uri="{FF2B5EF4-FFF2-40B4-BE49-F238E27FC236}">
                  <a16:creationId xmlns:a16="http://schemas.microsoft.com/office/drawing/2014/main" id="{E80201E0-9DE8-476C-94AA-F3EF218BB91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3500000">
              <a:off x="7460211" y="1943085"/>
              <a:ext cx="1118389" cy="1118389"/>
            </a:xfrm>
            <a:prstGeom prst="rect">
              <a:avLst/>
            </a:prstGeom>
            <a:effectLst>
              <a:outerShdw blurRad="50800" dist="38100" dir="2700000" algn="tl" rotWithShape="0">
                <a:prstClr val="black">
                  <a:alpha val="40000"/>
                </a:prstClr>
              </a:outerShdw>
            </a:effectLst>
          </p:spPr>
        </p:pic>
      </p:grpSp>
      <p:sp>
        <p:nvSpPr>
          <p:cNvPr id="20" name="テキスト ボックス 19">
            <a:extLst>
              <a:ext uri="{FF2B5EF4-FFF2-40B4-BE49-F238E27FC236}">
                <a16:creationId xmlns:a16="http://schemas.microsoft.com/office/drawing/2014/main" id="{0105D92E-8E9D-47E1-8D52-02181B925220}"/>
              </a:ext>
            </a:extLst>
          </p:cNvPr>
          <p:cNvSpPr txBox="1"/>
          <p:nvPr/>
        </p:nvSpPr>
        <p:spPr>
          <a:xfrm>
            <a:off x="1956886" y="1884828"/>
            <a:ext cx="8278228" cy="1015663"/>
          </a:xfrm>
          <a:prstGeom prst="rect">
            <a:avLst/>
          </a:prstGeom>
          <a:noFill/>
        </p:spPr>
        <p:txBody>
          <a:bodyPr wrap="none" rtlCol="0">
            <a:spAutoFit/>
          </a:bodyPr>
          <a:lstStyle/>
          <a:p>
            <a:r>
              <a:rPr kumimoji="1" lang="ja-JP" altLang="en-US" sz="2000">
                <a:latin typeface="Meiryo UI" panose="020B0604030504040204" pitchFamily="50" charset="-128"/>
                <a:ea typeface="Meiryo UI" panose="020B0604030504040204" pitchFamily="50" charset="-128"/>
              </a:rPr>
              <a:t>商用利用可能な素材サイトが数多くあります。</a:t>
            </a:r>
            <a:endParaRPr kumimoji="1" lang="en-US" altLang="ja-JP" sz="2000">
              <a:latin typeface="Meiryo UI" panose="020B0604030504040204" pitchFamily="50" charset="-128"/>
              <a:ea typeface="Meiryo UI" panose="020B0604030504040204" pitchFamily="50" charset="-128"/>
            </a:endParaRPr>
          </a:p>
          <a:p>
            <a:r>
              <a:rPr lang="ja-JP" altLang="en-US" sz="2000">
                <a:latin typeface="Meiryo UI" panose="020B0604030504040204" pitchFamily="50" charset="-128"/>
                <a:ea typeface="Meiryo UI" panose="020B0604030504040204" pitchFamily="50" charset="-128"/>
              </a:rPr>
              <a:t>利用規約などを確認いただいた上で、ご使用いただくことも選択肢の一つです。</a:t>
            </a:r>
            <a:r>
              <a:rPr lang="en-US" altLang="ja-JP" sz="1400">
                <a:latin typeface="Meiryo UI" panose="020B0604030504040204" pitchFamily="50" charset="-128"/>
                <a:ea typeface="Meiryo UI" panose="020B0604030504040204" pitchFamily="50" charset="-128"/>
              </a:rPr>
              <a:t>※</a:t>
            </a:r>
            <a:endParaRPr lang="en-US" altLang="ja-JP" sz="2000">
              <a:latin typeface="Meiryo UI" panose="020B0604030504040204" pitchFamily="50" charset="-128"/>
              <a:ea typeface="Meiryo UI" panose="020B0604030504040204" pitchFamily="50" charset="-128"/>
            </a:endParaRPr>
          </a:p>
          <a:p>
            <a:r>
              <a:rPr kumimoji="1" lang="ja-JP" altLang="en-US" sz="2000">
                <a:latin typeface="Meiryo UI" panose="020B0604030504040204" pitchFamily="50" charset="-128"/>
                <a:ea typeface="Meiryo UI" panose="020B0604030504040204" pitchFamily="50" charset="-128"/>
              </a:rPr>
              <a:t>「商用利用可能　イラスト」などで検索をしてみてください。</a:t>
            </a:r>
            <a:endParaRPr kumimoji="1" lang="en-US" altLang="ja-JP" sz="2000">
              <a:latin typeface="Meiryo UI" panose="020B0604030504040204" pitchFamily="50" charset="-128"/>
              <a:ea typeface="Meiryo UI" panose="020B0604030504040204" pitchFamily="50" charset="-128"/>
            </a:endParaRPr>
          </a:p>
        </p:txBody>
      </p:sp>
      <p:sp>
        <p:nvSpPr>
          <p:cNvPr id="21" name="テキスト ボックス 20">
            <a:extLst>
              <a:ext uri="{FF2B5EF4-FFF2-40B4-BE49-F238E27FC236}">
                <a16:creationId xmlns:a16="http://schemas.microsoft.com/office/drawing/2014/main" id="{968D9FDC-F0E0-4D25-B640-70A9EBA1F0A2}"/>
              </a:ext>
            </a:extLst>
          </p:cNvPr>
          <p:cNvSpPr txBox="1"/>
          <p:nvPr/>
        </p:nvSpPr>
        <p:spPr>
          <a:xfrm>
            <a:off x="2746134" y="5700288"/>
            <a:ext cx="6327373" cy="461665"/>
          </a:xfrm>
          <a:prstGeom prst="rect">
            <a:avLst/>
          </a:prstGeom>
          <a:noFill/>
        </p:spPr>
        <p:txBody>
          <a:bodyPr wrap="none" rtlCol="0">
            <a:spAutoFit/>
          </a:bodyPr>
          <a:lstStyle/>
          <a:p>
            <a:r>
              <a:rPr kumimoji="1" lang="en-US" altLang="ja-JP" sz="120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著作権などの権利処理は、かんたん</a:t>
            </a:r>
            <a:r>
              <a:rPr kumimoji="1" lang="en-US" altLang="ja-JP" sz="1200" dirty="0">
                <a:latin typeface="Meiryo UI" panose="020B0604030504040204" pitchFamily="50" charset="-128"/>
                <a:ea typeface="Meiryo UI" panose="020B0604030504040204" pitchFamily="50" charset="-128"/>
              </a:rPr>
              <a:t>e</a:t>
            </a:r>
            <a:r>
              <a:rPr kumimoji="1" lang="ja-JP" altLang="en-US" sz="1200" dirty="0">
                <a:latin typeface="Meiryo UI" panose="020B0604030504040204" pitchFamily="50" charset="-128"/>
                <a:ea typeface="Meiryo UI" panose="020B0604030504040204" pitchFamily="50" charset="-128"/>
              </a:rPr>
              <a:t>ラーニングをご利用いただく契約者様にて対応ください。</a:t>
            </a:r>
            <a:endParaRPr kumimoji="1"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作成したコンテンツに掲載された著作物の権利問題に関して、</a:t>
            </a:r>
            <a:r>
              <a:rPr lang="ja-JP" altLang="en-US" sz="1200" b="0" i="0" dirty="0">
                <a:effectLst/>
                <a:latin typeface="Meiryo UI" panose="020B0604030504040204" pitchFamily="50" charset="-128"/>
                <a:ea typeface="Meiryo UI" panose="020B0604030504040204" pitchFamily="50" charset="-128"/>
              </a:rPr>
              <a:t>当社は一切の責任を負いかねます。</a:t>
            </a:r>
            <a:endParaRPr kumimoji="1" lang="en-US" altLang="ja-JP" sz="1200" dirty="0">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CDBB40CB-3A0B-41DC-A8AC-77253D398A3C}"/>
              </a:ext>
            </a:extLst>
          </p:cNvPr>
          <p:cNvSpPr/>
          <p:nvPr/>
        </p:nvSpPr>
        <p:spPr>
          <a:xfrm>
            <a:off x="95250" y="85090"/>
            <a:ext cx="12001500" cy="6686550"/>
          </a:xfrm>
          <a:prstGeom prst="rect">
            <a:avLst/>
          </a:prstGeom>
          <a:noFill/>
          <a:ln w="1905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27470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D705E634-42E7-40E5-B06E-FAB373BAEFC4}"/>
              </a:ext>
            </a:extLst>
          </p:cNvPr>
          <p:cNvSpPr/>
          <p:nvPr/>
        </p:nvSpPr>
        <p:spPr>
          <a:xfrm>
            <a:off x="95250" y="85090"/>
            <a:ext cx="12001500" cy="6686550"/>
          </a:xfrm>
          <a:prstGeom prst="rect">
            <a:avLst/>
          </a:prstGeom>
          <a:solidFill>
            <a:schemeClr val="bg1"/>
          </a:solidFill>
          <a:ln w="190500">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タイトル 1">
            <a:extLst>
              <a:ext uri="{FF2B5EF4-FFF2-40B4-BE49-F238E27FC236}">
                <a16:creationId xmlns:a16="http://schemas.microsoft.com/office/drawing/2014/main" id="{366436F5-30A5-444B-978A-C82D20A992CB}"/>
              </a:ext>
            </a:extLst>
          </p:cNvPr>
          <p:cNvSpPr>
            <a:spLocks noGrp="1"/>
          </p:cNvSpPr>
          <p:nvPr>
            <p:ph type="title"/>
          </p:nvPr>
        </p:nvSpPr>
        <p:spPr>
          <a:xfrm>
            <a:off x="1143000" y="609600"/>
            <a:ext cx="9875520" cy="1356360"/>
          </a:xfrm>
        </p:spPr>
        <p:txBody>
          <a:bodyPr/>
          <a:lstStyle/>
          <a:p>
            <a:r>
              <a:rPr kumimoji="1" lang="ja-JP" altLang="en-US">
                <a:latin typeface="Meiryo UI" panose="020B0604030504040204" pitchFamily="50" charset="-128"/>
                <a:ea typeface="Meiryo UI" panose="020B0604030504040204" pitchFamily="50" charset="-128"/>
              </a:rPr>
              <a:t>本素材集の使い方</a:t>
            </a:r>
          </a:p>
        </p:txBody>
      </p:sp>
      <p:sp>
        <p:nvSpPr>
          <p:cNvPr id="6" name="コンテンツ プレースホルダー 2">
            <a:extLst>
              <a:ext uri="{FF2B5EF4-FFF2-40B4-BE49-F238E27FC236}">
                <a16:creationId xmlns:a16="http://schemas.microsoft.com/office/drawing/2014/main" id="{C7540712-C56A-4C34-BBB6-999850099ADD}"/>
              </a:ext>
            </a:extLst>
          </p:cNvPr>
          <p:cNvSpPr>
            <a:spLocks noGrp="1"/>
          </p:cNvSpPr>
          <p:nvPr>
            <p:ph idx="1"/>
          </p:nvPr>
        </p:nvSpPr>
        <p:spPr>
          <a:xfrm>
            <a:off x="1143000" y="2057400"/>
            <a:ext cx="9872871" cy="4038600"/>
          </a:xfrm>
        </p:spPr>
        <p:txBody>
          <a:bodyPr>
            <a:normAutofit/>
          </a:bodyPr>
          <a:lstStyle/>
          <a:p>
            <a:pPr marL="45720" indent="0">
              <a:lnSpc>
                <a:spcPct val="120000"/>
              </a:lnSpc>
              <a:buNone/>
            </a:pPr>
            <a:r>
              <a:rPr lang="ja-JP" altLang="en-US" dirty="0">
                <a:solidFill>
                  <a:schemeClr val="tx1"/>
                </a:solidFill>
                <a:latin typeface="Meiryo UI" panose="020B0604030504040204" pitchFamily="50" charset="-128"/>
                <a:ea typeface="Meiryo UI" panose="020B0604030504040204" pitchFamily="50" charset="-128"/>
              </a:rPr>
              <a:t>コンテンツ作成に使いやすいアイコンやイラスト、フレームをご用意しております。かんたん</a:t>
            </a:r>
            <a:r>
              <a:rPr lang="en-US" altLang="ja-JP" dirty="0">
                <a:solidFill>
                  <a:schemeClr val="tx1"/>
                </a:solidFill>
                <a:latin typeface="Meiryo UI" panose="020B0604030504040204" pitchFamily="50" charset="-128"/>
                <a:ea typeface="Meiryo UI" panose="020B0604030504040204" pitchFamily="50" charset="-128"/>
              </a:rPr>
              <a:t>e</a:t>
            </a:r>
            <a:r>
              <a:rPr lang="ja-JP" altLang="en-US" dirty="0">
                <a:solidFill>
                  <a:schemeClr val="tx1"/>
                </a:solidFill>
                <a:latin typeface="Meiryo UI" panose="020B0604030504040204" pitchFamily="50" charset="-128"/>
                <a:ea typeface="Meiryo UI" panose="020B0604030504040204" pitchFamily="50" charset="-128"/>
              </a:rPr>
              <a:t>ラーニングで使用したいものを、コピーしてご使用ください。</a:t>
            </a:r>
            <a:endParaRPr lang="en-US" altLang="ja-JP" dirty="0">
              <a:solidFill>
                <a:schemeClr val="tx1"/>
              </a:solidFill>
              <a:latin typeface="Meiryo UI" panose="020B0604030504040204" pitchFamily="50" charset="-128"/>
              <a:ea typeface="Meiryo UI" panose="020B0604030504040204" pitchFamily="50" charset="-128"/>
            </a:endParaRPr>
          </a:p>
          <a:p>
            <a:pPr marL="45720" indent="0">
              <a:lnSpc>
                <a:spcPct val="120000"/>
              </a:lnSpc>
              <a:buNone/>
            </a:pPr>
            <a:endParaRPr lang="en-US" altLang="ja-JP" dirty="0">
              <a:solidFill>
                <a:schemeClr val="tx1"/>
              </a:solidFill>
              <a:latin typeface="Meiryo UI" panose="020B0604030504040204" pitchFamily="50" charset="-128"/>
              <a:ea typeface="Meiryo UI" panose="020B0604030504040204" pitchFamily="50" charset="-128"/>
            </a:endParaRPr>
          </a:p>
          <a:p>
            <a:pPr marL="45720" indent="0">
              <a:lnSpc>
                <a:spcPct val="120000"/>
              </a:lnSpc>
              <a:buNone/>
            </a:pPr>
            <a:r>
              <a:rPr lang="ja-JP" altLang="en-US" dirty="0">
                <a:solidFill>
                  <a:schemeClr val="tx1"/>
                </a:solidFill>
                <a:latin typeface="Meiryo UI" panose="020B0604030504040204" pitchFamily="50" charset="-128"/>
                <a:ea typeface="Meiryo UI" panose="020B0604030504040204" pitchFamily="50" charset="-128"/>
              </a:rPr>
              <a:t>本素材集は</a:t>
            </a:r>
            <a:r>
              <a:rPr lang="en-US" altLang="ja-JP" dirty="0">
                <a:solidFill>
                  <a:schemeClr val="tx1"/>
                </a:solidFill>
                <a:latin typeface="Meiryo UI" panose="020B0604030504040204" pitchFamily="50" charset="-128"/>
                <a:ea typeface="Meiryo UI" panose="020B0604030504040204" pitchFamily="50" charset="-128"/>
              </a:rPr>
              <a:t>PowerPoint</a:t>
            </a:r>
            <a:r>
              <a:rPr lang="ja-JP" altLang="en-US" dirty="0">
                <a:solidFill>
                  <a:schemeClr val="tx1"/>
                </a:solidFill>
                <a:latin typeface="Meiryo UI" panose="020B0604030504040204" pitchFamily="50" charset="-128"/>
                <a:ea typeface="Meiryo UI" panose="020B0604030504040204" pitchFamily="50" charset="-128"/>
              </a:rPr>
              <a:t>の図形で作成しているものです。このままでのご利用はもちろん、色、向きの調節、テキストの修正が可能です。</a:t>
            </a:r>
            <a:r>
              <a:rPr lang="ja-JP" altLang="en-US" dirty="0">
                <a:latin typeface="Meiryo UI" panose="020B0604030504040204" pitchFamily="50" charset="-128"/>
                <a:ea typeface="Meiryo UI" panose="020B0604030504040204" pitchFamily="50" charset="-128"/>
              </a:rPr>
              <a:t>コンテンツの</a:t>
            </a:r>
            <a:r>
              <a:rPr lang="ja-JP" altLang="en-US" dirty="0">
                <a:solidFill>
                  <a:schemeClr val="tx1"/>
                </a:solidFill>
                <a:latin typeface="Meiryo UI" panose="020B0604030504040204" pitchFamily="50" charset="-128"/>
                <a:ea typeface="Meiryo UI" panose="020B0604030504040204" pitchFamily="50" charset="-128"/>
              </a:rPr>
              <a:t>内容に合わせて自由にご利用ください。</a:t>
            </a:r>
            <a:endParaRPr lang="en-US" altLang="ja-JP" dirty="0">
              <a:solidFill>
                <a:schemeClr val="tx1"/>
              </a:solidFill>
              <a:latin typeface="Meiryo UI" panose="020B0604030504040204" pitchFamily="50" charset="-128"/>
              <a:ea typeface="Meiryo UI" panose="020B0604030504040204" pitchFamily="50" charset="-128"/>
            </a:endParaRPr>
          </a:p>
          <a:p>
            <a:pPr marL="45720" indent="0">
              <a:buNone/>
            </a:pPr>
            <a:endParaRPr kumimoji="1" lang="ja-JP" altLang="en-US" dirty="0"/>
          </a:p>
        </p:txBody>
      </p:sp>
    </p:spTree>
    <p:extLst>
      <p:ext uri="{BB962C8B-B14F-4D97-AF65-F5344CB8AC3E}">
        <p14:creationId xmlns:p14="http://schemas.microsoft.com/office/powerpoint/2010/main" val="21924839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72B070C5-930A-4A34-8F5F-4C0389840487}"/>
              </a:ext>
            </a:extLst>
          </p:cNvPr>
          <p:cNvGrpSpPr/>
          <p:nvPr/>
        </p:nvGrpSpPr>
        <p:grpSpPr>
          <a:xfrm>
            <a:off x="647320" y="2777860"/>
            <a:ext cx="1457621" cy="779947"/>
            <a:chOff x="-1" y="3169746"/>
            <a:chExt cx="2127547" cy="779947"/>
          </a:xfrm>
        </p:grpSpPr>
        <p:sp>
          <p:nvSpPr>
            <p:cNvPr id="65" name="四角形: 角を丸くする 64">
              <a:extLst>
                <a:ext uri="{FF2B5EF4-FFF2-40B4-BE49-F238E27FC236}">
                  <a16:creationId xmlns:a16="http://schemas.microsoft.com/office/drawing/2014/main" id="{FD77DD53-D8B2-4D0A-B773-D2817BC21106}"/>
                </a:ext>
              </a:extLst>
            </p:cNvPr>
            <p:cNvSpPr/>
            <p:nvPr/>
          </p:nvSpPr>
          <p:spPr>
            <a:xfrm>
              <a:off x="590846" y="3177230"/>
              <a:ext cx="1536700" cy="544552"/>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四角形: 角を丸くする 65">
              <a:extLst>
                <a:ext uri="{FF2B5EF4-FFF2-40B4-BE49-F238E27FC236}">
                  <a16:creationId xmlns:a16="http://schemas.microsoft.com/office/drawing/2014/main" id="{EAADFEDC-B16B-48F3-B83B-058A606C100A}"/>
                </a:ext>
              </a:extLst>
            </p:cNvPr>
            <p:cNvSpPr/>
            <p:nvPr/>
          </p:nvSpPr>
          <p:spPr>
            <a:xfrm>
              <a:off x="-1" y="3169746"/>
              <a:ext cx="2127547" cy="544552"/>
            </a:xfrm>
            <a:prstGeom prst="roundRect">
              <a:avLst/>
            </a:prstGeom>
            <a:solidFill>
              <a:schemeClr val="accent6"/>
            </a:solidFill>
            <a:ln w="285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テキスト ボックス 66">
              <a:extLst>
                <a:ext uri="{FF2B5EF4-FFF2-40B4-BE49-F238E27FC236}">
                  <a16:creationId xmlns:a16="http://schemas.microsoft.com/office/drawing/2014/main" id="{16802AAB-5D3F-4EFC-A267-1FE048AAA56E}"/>
                </a:ext>
              </a:extLst>
            </p:cNvPr>
            <p:cNvSpPr txBox="1"/>
            <p:nvPr/>
          </p:nvSpPr>
          <p:spPr>
            <a:xfrm>
              <a:off x="208061" y="3211029"/>
              <a:ext cx="1756537" cy="738664"/>
            </a:xfrm>
            <a:prstGeom prst="rect">
              <a:avLst/>
            </a:prstGeom>
            <a:noFill/>
          </p:spPr>
          <p:txBody>
            <a:bodyPr wrap="square" rtlCol="0">
              <a:spAutoFit/>
            </a:bodyPr>
            <a:lstStyle/>
            <a:p>
              <a:pPr algn="ctr"/>
              <a:r>
                <a:rPr kumimoji="1" lang="en-US" altLang="ja-JP" sz="2800" b="1">
                  <a:solidFill>
                    <a:schemeClr val="bg1"/>
                  </a:solidFill>
                  <a:latin typeface="メイリオ" panose="020B0604030504040204" pitchFamily="50" charset="-128"/>
                  <a:ea typeface="メイリオ" panose="020B0604030504040204" pitchFamily="50" charset="-128"/>
                </a:rPr>
                <a:t>Link</a:t>
              </a:r>
            </a:p>
            <a:p>
              <a:pPr algn="ctr"/>
              <a:endParaRPr kumimoji="1" lang="ja-JP" altLang="en-US" sz="1400"/>
            </a:p>
          </p:txBody>
        </p:sp>
      </p:grpSp>
      <p:sp>
        <p:nvSpPr>
          <p:cNvPr id="11" name="正方形/長方形 10">
            <a:extLst>
              <a:ext uri="{FF2B5EF4-FFF2-40B4-BE49-F238E27FC236}">
                <a16:creationId xmlns:a16="http://schemas.microsoft.com/office/drawing/2014/main" id="{D03E027D-794A-41E7-9F9C-3C708FF7B0BA}"/>
              </a:ext>
            </a:extLst>
          </p:cNvPr>
          <p:cNvSpPr/>
          <p:nvPr/>
        </p:nvSpPr>
        <p:spPr>
          <a:xfrm>
            <a:off x="496963" y="1490160"/>
            <a:ext cx="1717964" cy="46477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a:latin typeface="Meiryo UI" panose="020B0604030504040204" pitchFamily="50" charset="-128"/>
                <a:ea typeface="Meiryo UI" panose="020B0604030504040204" pitchFamily="50" charset="-128"/>
              </a:rPr>
              <a:t>学習内容</a:t>
            </a:r>
          </a:p>
        </p:txBody>
      </p:sp>
      <p:sp>
        <p:nvSpPr>
          <p:cNvPr id="12" name="正方形/長方形 11">
            <a:extLst>
              <a:ext uri="{FF2B5EF4-FFF2-40B4-BE49-F238E27FC236}">
                <a16:creationId xmlns:a16="http://schemas.microsoft.com/office/drawing/2014/main" id="{E7D1D862-5F82-48D4-8D36-0828CBBB276B}"/>
              </a:ext>
            </a:extLst>
          </p:cNvPr>
          <p:cNvSpPr/>
          <p:nvPr/>
        </p:nvSpPr>
        <p:spPr>
          <a:xfrm>
            <a:off x="2482772" y="1490160"/>
            <a:ext cx="2635982" cy="46477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a:latin typeface="Meiryo UI" panose="020B0604030504040204" pitchFamily="50" charset="-128"/>
                <a:ea typeface="Meiryo UI" panose="020B0604030504040204" pitchFamily="50" charset="-128"/>
              </a:rPr>
              <a:t>学習のポイント</a:t>
            </a:r>
          </a:p>
        </p:txBody>
      </p:sp>
      <p:sp>
        <p:nvSpPr>
          <p:cNvPr id="14" name="正方形/長方形 13">
            <a:extLst>
              <a:ext uri="{FF2B5EF4-FFF2-40B4-BE49-F238E27FC236}">
                <a16:creationId xmlns:a16="http://schemas.microsoft.com/office/drawing/2014/main" id="{E9B37B4A-DE35-448F-8CA3-D22FFAC31C46}"/>
              </a:ext>
            </a:extLst>
          </p:cNvPr>
          <p:cNvSpPr/>
          <p:nvPr/>
        </p:nvSpPr>
        <p:spPr>
          <a:xfrm>
            <a:off x="5287331" y="1490160"/>
            <a:ext cx="1717964" cy="46477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a:latin typeface="Meiryo UI" panose="020B0604030504040204" pitchFamily="50" charset="-128"/>
                <a:ea typeface="Meiryo UI" panose="020B0604030504040204" pitchFamily="50" charset="-128"/>
              </a:rPr>
              <a:t>おさらい</a:t>
            </a:r>
          </a:p>
        </p:txBody>
      </p:sp>
      <p:sp>
        <p:nvSpPr>
          <p:cNvPr id="15" name="正方形/長方形 14">
            <a:extLst>
              <a:ext uri="{FF2B5EF4-FFF2-40B4-BE49-F238E27FC236}">
                <a16:creationId xmlns:a16="http://schemas.microsoft.com/office/drawing/2014/main" id="{25056D02-279E-4E6F-AF3C-2F614921FA41}"/>
              </a:ext>
            </a:extLst>
          </p:cNvPr>
          <p:cNvSpPr/>
          <p:nvPr/>
        </p:nvSpPr>
        <p:spPr>
          <a:xfrm>
            <a:off x="7230804" y="1504088"/>
            <a:ext cx="1717964" cy="46477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a:latin typeface="Meiryo UI" panose="020B0604030504040204" pitchFamily="50" charset="-128"/>
                <a:ea typeface="Meiryo UI" panose="020B0604030504040204" pitchFamily="50" charset="-128"/>
              </a:rPr>
              <a:t>まとめ</a:t>
            </a:r>
            <a:endParaRPr kumimoji="1" lang="ja-JP" altLang="en-US" sz="2400" b="1">
              <a:latin typeface="Meiryo UI" panose="020B0604030504040204" pitchFamily="50" charset="-128"/>
              <a:ea typeface="Meiryo UI" panose="020B0604030504040204" pitchFamily="50" charset="-128"/>
            </a:endParaRPr>
          </a:p>
        </p:txBody>
      </p:sp>
      <p:grpSp>
        <p:nvGrpSpPr>
          <p:cNvPr id="16" name="グループ化 15">
            <a:extLst>
              <a:ext uri="{FF2B5EF4-FFF2-40B4-BE49-F238E27FC236}">
                <a16:creationId xmlns:a16="http://schemas.microsoft.com/office/drawing/2014/main" id="{1D0B7E90-12F5-4E10-91B4-977954745659}"/>
              </a:ext>
            </a:extLst>
          </p:cNvPr>
          <p:cNvGrpSpPr/>
          <p:nvPr/>
        </p:nvGrpSpPr>
        <p:grpSpPr>
          <a:xfrm>
            <a:off x="496963" y="3558358"/>
            <a:ext cx="1003611" cy="1261436"/>
            <a:chOff x="657922" y="591015"/>
            <a:chExt cx="1003611" cy="1261436"/>
          </a:xfrm>
        </p:grpSpPr>
        <p:sp>
          <p:nvSpPr>
            <p:cNvPr id="17" name="楕円 16">
              <a:extLst>
                <a:ext uri="{FF2B5EF4-FFF2-40B4-BE49-F238E27FC236}">
                  <a16:creationId xmlns:a16="http://schemas.microsoft.com/office/drawing/2014/main" id="{C8616A3E-B853-48EB-86ED-E2E1CD3A8500}"/>
                </a:ext>
              </a:extLst>
            </p:cNvPr>
            <p:cNvSpPr>
              <a:spLocks noChangeAspect="1"/>
            </p:cNvSpPr>
            <p:nvPr/>
          </p:nvSpPr>
          <p:spPr>
            <a:xfrm>
              <a:off x="657922" y="591015"/>
              <a:ext cx="900000" cy="900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kumimoji="1" lang="ja-JP" altLang="en-US" sz="2000">
                <a:solidFill>
                  <a:schemeClr val="bg1"/>
                </a:solidFill>
                <a:latin typeface="メイリオ" panose="020B0604030504040204" pitchFamily="50" charset="-128"/>
                <a:ea typeface="メイリオ" panose="020B0604030504040204" pitchFamily="50" charset="-128"/>
              </a:endParaRPr>
            </a:p>
          </p:txBody>
        </p:sp>
        <p:sp>
          <p:nvSpPr>
            <p:cNvPr id="18" name="テキスト ボックス 17">
              <a:extLst>
                <a:ext uri="{FF2B5EF4-FFF2-40B4-BE49-F238E27FC236}">
                  <a16:creationId xmlns:a16="http://schemas.microsoft.com/office/drawing/2014/main" id="{FCDBC9E0-A0D7-43DA-9FE2-19DD78DEA533}"/>
                </a:ext>
              </a:extLst>
            </p:cNvPr>
            <p:cNvSpPr txBox="1"/>
            <p:nvPr/>
          </p:nvSpPr>
          <p:spPr>
            <a:xfrm>
              <a:off x="858645" y="713678"/>
              <a:ext cx="802888" cy="1138773"/>
            </a:xfrm>
            <a:prstGeom prst="rect">
              <a:avLst/>
            </a:prstGeom>
            <a:noFill/>
          </p:spPr>
          <p:txBody>
            <a:bodyPr wrap="square" rtlCol="0">
              <a:spAutoFit/>
            </a:bodyPr>
            <a:lstStyle/>
            <a:p>
              <a:r>
                <a:rPr kumimoji="1" lang="en-US" altLang="ja-JP" sz="4400" b="1">
                  <a:solidFill>
                    <a:schemeClr val="bg1"/>
                  </a:solidFill>
                  <a:latin typeface="メイリオ" panose="020B0604030504040204" pitchFamily="50" charset="-128"/>
                  <a:ea typeface="メイリオ" panose="020B0604030504040204" pitchFamily="50" charset="-128"/>
                </a:rPr>
                <a:t>?</a:t>
              </a:r>
            </a:p>
            <a:p>
              <a:endParaRPr kumimoji="1" lang="ja-JP" altLang="en-US" sz="2400"/>
            </a:p>
          </p:txBody>
        </p:sp>
      </p:grpSp>
      <p:grpSp>
        <p:nvGrpSpPr>
          <p:cNvPr id="19" name="グループ化 18">
            <a:extLst>
              <a:ext uri="{FF2B5EF4-FFF2-40B4-BE49-F238E27FC236}">
                <a16:creationId xmlns:a16="http://schemas.microsoft.com/office/drawing/2014/main" id="{B70B697D-3A91-4288-9C49-796F008F5F35}"/>
              </a:ext>
            </a:extLst>
          </p:cNvPr>
          <p:cNvGrpSpPr/>
          <p:nvPr/>
        </p:nvGrpSpPr>
        <p:grpSpPr>
          <a:xfrm>
            <a:off x="2971297" y="3499973"/>
            <a:ext cx="1135757" cy="1372273"/>
            <a:chOff x="1862256" y="547084"/>
            <a:chExt cx="1135757" cy="1372273"/>
          </a:xfrm>
        </p:grpSpPr>
        <p:sp>
          <p:nvSpPr>
            <p:cNvPr id="20" name="二等辺三角形 19">
              <a:extLst>
                <a:ext uri="{FF2B5EF4-FFF2-40B4-BE49-F238E27FC236}">
                  <a16:creationId xmlns:a16="http://schemas.microsoft.com/office/drawing/2014/main" id="{1E57B772-5E5C-44B3-83A3-6F1BFE969754}"/>
                </a:ext>
              </a:extLst>
            </p:cNvPr>
            <p:cNvSpPr>
              <a:spLocks/>
            </p:cNvSpPr>
            <p:nvPr/>
          </p:nvSpPr>
          <p:spPr>
            <a:xfrm>
              <a:off x="1862256" y="547084"/>
              <a:ext cx="1080000" cy="900000"/>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a:extLst>
                <a:ext uri="{FF2B5EF4-FFF2-40B4-BE49-F238E27FC236}">
                  <a16:creationId xmlns:a16="http://schemas.microsoft.com/office/drawing/2014/main" id="{514F3C02-DDB9-4693-B981-C86E450ADC6A}"/>
                </a:ext>
              </a:extLst>
            </p:cNvPr>
            <p:cNvSpPr txBox="1"/>
            <p:nvPr/>
          </p:nvSpPr>
          <p:spPr>
            <a:xfrm>
              <a:off x="2195125" y="780584"/>
              <a:ext cx="802888" cy="1138773"/>
            </a:xfrm>
            <a:prstGeom prst="rect">
              <a:avLst/>
            </a:prstGeom>
            <a:noFill/>
          </p:spPr>
          <p:txBody>
            <a:bodyPr wrap="square" rtlCol="0">
              <a:spAutoFit/>
            </a:bodyPr>
            <a:lstStyle/>
            <a:p>
              <a:r>
                <a:rPr lang="en-US" altLang="ja-JP" sz="4400" b="1">
                  <a:solidFill>
                    <a:schemeClr val="bg1"/>
                  </a:solidFill>
                  <a:latin typeface="メイリオ" panose="020B0604030504040204" pitchFamily="50" charset="-128"/>
                  <a:ea typeface="メイリオ" panose="020B0604030504040204" pitchFamily="50" charset="-128"/>
                </a:rPr>
                <a:t>!</a:t>
              </a:r>
              <a:endParaRPr kumimoji="1" lang="en-US" altLang="ja-JP" sz="4400" b="1">
                <a:solidFill>
                  <a:schemeClr val="bg1"/>
                </a:solidFill>
                <a:latin typeface="メイリオ" panose="020B0604030504040204" pitchFamily="50" charset="-128"/>
                <a:ea typeface="メイリオ" panose="020B0604030504040204" pitchFamily="50" charset="-128"/>
              </a:endParaRPr>
            </a:p>
            <a:p>
              <a:endParaRPr kumimoji="1" lang="ja-JP" altLang="en-US" sz="2400"/>
            </a:p>
          </p:txBody>
        </p:sp>
      </p:grpSp>
      <p:grpSp>
        <p:nvGrpSpPr>
          <p:cNvPr id="23" name="グループ化 22">
            <a:extLst>
              <a:ext uri="{FF2B5EF4-FFF2-40B4-BE49-F238E27FC236}">
                <a16:creationId xmlns:a16="http://schemas.microsoft.com/office/drawing/2014/main" id="{C7BA0D1D-54A9-469F-863E-4C178C87F678}"/>
              </a:ext>
            </a:extLst>
          </p:cNvPr>
          <p:cNvGrpSpPr/>
          <p:nvPr/>
        </p:nvGrpSpPr>
        <p:grpSpPr>
          <a:xfrm>
            <a:off x="5619202" y="3568945"/>
            <a:ext cx="925400" cy="1240373"/>
            <a:chOff x="657922" y="1975114"/>
            <a:chExt cx="925400" cy="1240373"/>
          </a:xfrm>
        </p:grpSpPr>
        <p:sp>
          <p:nvSpPr>
            <p:cNvPr id="25" name="楕円 24">
              <a:extLst>
                <a:ext uri="{FF2B5EF4-FFF2-40B4-BE49-F238E27FC236}">
                  <a16:creationId xmlns:a16="http://schemas.microsoft.com/office/drawing/2014/main" id="{1062A650-125D-46CE-938C-3736FEAE3AE3}"/>
                </a:ext>
              </a:extLst>
            </p:cNvPr>
            <p:cNvSpPr>
              <a:spLocks noChangeAspect="1"/>
            </p:cNvSpPr>
            <p:nvPr/>
          </p:nvSpPr>
          <p:spPr>
            <a:xfrm>
              <a:off x="657922" y="1975114"/>
              <a:ext cx="900000" cy="900000"/>
            </a:xfrm>
            <a:prstGeom prst="ellipse">
              <a:avLst/>
            </a:prstGeom>
            <a:solidFill>
              <a:schemeClr val="bg1"/>
            </a:solidFill>
            <a:ln w="762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kumimoji="1" lang="ja-JP" altLang="en-US" sz="2000">
                <a:solidFill>
                  <a:schemeClr val="bg1"/>
                </a:solidFill>
                <a:latin typeface="メイリオ" panose="020B0604030504040204" pitchFamily="50" charset="-128"/>
                <a:ea typeface="メイリオ" panose="020B0604030504040204" pitchFamily="50" charset="-128"/>
              </a:endParaRPr>
            </a:p>
          </p:txBody>
        </p:sp>
        <p:sp>
          <p:nvSpPr>
            <p:cNvPr id="26" name="テキスト ボックス 25">
              <a:extLst>
                <a:ext uri="{FF2B5EF4-FFF2-40B4-BE49-F238E27FC236}">
                  <a16:creationId xmlns:a16="http://schemas.microsoft.com/office/drawing/2014/main" id="{C95BC908-01BC-4AA2-ACE6-4872CCAB2FE7}"/>
                </a:ext>
              </a:extLst>
            </p:cNvPr>
            <p:cNvSpPr txBox="1"/>
            <p:nvPr/>
          </p:nvSpPr>
          <p:spPr>
            <a:xfrm>
              <a:off x="780434" y="2076714"/>
              <a:ext cx="802888" cy="1138773"/>
            </a:xfrm>
            <a:prstGeom prst="rect">
              <a:avLst/>
            </a:prstGeom>
            <a:noFill/>
          </p:spPr>
          <p:txBody>
            <a:bodyPr wrap="square" rtlCol="0">
              <a:spAutoFit/>
            </a:bodyPr>
            <a:lstStyle/>
            <a:p>
              <a:r>
                <a:rPr lang="en-US" altLang="ja-JP" sz="4400" b="1">
                  <a:solidFill>
                    <a:schemeClr val="accent2"/>
                  </a:solidFill>
                  <a:latin typeface="メイリオ" panose="020B0604030504040204" pitchFamily="50" charset="-128"/>
                  <a:ea typeface="メイリオ" panose="020B0604030504040204" pitchFamily="50" charset="-128"/>
                </a:rPr>
                <a:t>Q</a:t>
              </a:r>
              <a:endParaRPr kumimoji="1" lang="en-US" altLang="ja-JP" sz="4400" b="1">
                <a:solidFill>
                  <a:schemeClr val="accent2"/>
                </a:solidFill>
                <a:latin typeface="メイリオ" panose="020B0604030504040204" pitchFamily="50" charset="-128"/>
                <a:ea typeface="メイリオ" panose="020B0604030504040204" pitchFamily="50" charset="-128"/>
              </a:endParaRPr>
            </a:p>
            <a:p>
              <a:endParaRPr kumimoji="1" lang="ja-JP" altLang="en-US" sz="2400">
                <a:solidFill>
                  <a:schemeClr val="accent2"/>
                </a:solidFill>
              </a:endParaRPr>
            </a:p>
          </p:txBody>
        </p:sp>
      </p:grpSp>
      <p:grpSp>
        <p:nvGrpSpPr>
          <p:cNvPr id="27" name="グループ化 26">
            <a:extLst>
              <a:ext uri="{FF2B5EF4-FFF2-40B4-BE49-F238E27FC236}">
                <a16:creationId xmlns:a16="http://schemas.microsoft.com/office/drawing/2014/main" id="{C9969196-B54E-437A-9990-8E84C09E9A3E}"/>
              </a:ext>
            </a:extLst>
          </p:cNvPr>
          <p:cNvGrpSpPr/>
          <p:nvPr/>
        </p:nvGrpSpPr>
        <p:grpSpPr>
          <a:xfrm>
            <a:off x="4418818" y="3571058"/>
            <a:ext cx="940111" cy="1248736"/>
            <a:chOff x="657922" y="591015"/>
            <a:chExt cx="940111" cy="1248736"/>
          </a:xfrm>
        </p:grpSpPr>
        <p:sp>
          <p:nvSpPr>
            <p:cNvPr id="28" name="楕円 27">
              <a:extLst>
                <a:ext uri="{FF2B5EF4-FFF2-40B4-BE49-F238E27FC236}">
                  <a16:creationId xmlns:a16="http://schemas.microsoft.com/office/drawing/2014/main" id="{FDF8F69F-BE8B-43C9-A48F-D840A10527DD}"/>
                </a:ext>
              </a:extLst>
            </p:cNvPr>
            <p:cNvSpPr>
              <a:spLocks noChangeAspect="1"/>
            </p:cNvSpPr>
            <p:nvPr/>
          </p:nvSpPr>
          <p:spPr>
            <a:xfrm>
              <a:off x="657922" y="591015"/>
              <a:ext cx="900000" cy="900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kumimoji="1" lang="ja-JP" altLang="en-US" sz="2000">
                <a:solidFill>
                  <a:schemeClr val="bg1"/>
                </a:solidFill>
                <a:latin typeface="メイリオ" panose="020B0604030504040204" pitchFamily="50" charset="-128"/>
                <a:ea typeface="メイリオ" panose="020B0604030504040204" pitchFamily="50" charset="-128"/>
              </a:endParaRPr>
            </a:p>
          </p:txBody>
        </p:sp>
        <p:sp>
          <p:nvSpPr>
            <p:cNvPr id="29" name="テキスト ボックス 28">
              <a:extLst>
                <a:ext uri="{FF2B5EF4-FFF2-40B4-BE49-F238E27FC236}">
                  <a16:creationId xmlns:a16="http://schemas.microsoft.com/office/drawing/2014/main" id="{74C87298-80BC-48C9-B80A-E7FB804DACE2}"/>
                </a:ext>
              </a:extLst>
            </p:cNvPr>
            <p:cNvSpPr txBox="1"/>
            <p:nvPr/>
          </p:nvSpPr>
          <p:spPr>
            <a:xfrm>
              <a:off x="795145" y="700978"/>
              <a:ext cx="802888" cy="1138773"/>
            </a:xfrm>
            <a:prstGeom prst="rect">
              <a:avLst/>
            </a:prstGeom>
            <a:noFill/>
          </p:spPr>
          <p:txBody>
            <a:bodyPr wrap="square" rtlCol="0">
              <a:spAutoFit/>
            </a:bodyPr>
            <a:lstStyle/>
            <a:p>
              <a:r>
                <a:rPr lang="en-US" altLang="ja-JP" sz="4400" b="1">
                  <a:solidFill>
                    <a:schemeClr val="bg1"/>
                  </a:solidFill>
                  <a:latin typeface="メイリオ" panose="020B0604030504040204" pitchFamily="50" charset="-128"/>
                  <a:ea typeface="メイリオ" panose="020B0604030504040204" pitchFamily="50" charset="-128"/>
                </a:rPr>
                <a:t>Q</a:t>
              </a:r>
              <a:endParaRPr kumimoji="1" lang="en-US" altLang="ja-JP" sz="4400" b="1">
                <a:solidFill>
                  <a:schemeClr val="bg1"/>
                </a:solidFill>
                <a:latin typeface="メイリオ" panose="020B0604030504040204" pitchFamily="50" charset="-128"/>
                <a:ea typeface="メイリオ" panose="020B0604030504040204" pitchFamily="50" charset="-128"/>
              </a:endParaRPr>
            </a:p>
            <a:p>
              <a:endParaRPr kumimoji="1" lang="ja-JP" altLang="en-US" sz="2400"/>
            </a:p>
          </p:txBody>
        </p:sp>
      </p:grpSp>
      <p:grpSp>
        <p:nvGrpSpPr>
          <p:cNvPr id="30" name="グループ化 29">
            <a:extLst>
              <a:ext uri="{FF2B5EF4-FFF2-40B4-BE49-F238E27FC236}">
                <a16:creationId xmlns:a16="http://schemas.microsoft.com/office/drawing/2014/main" id="{F848DD17-C41F-4572-A1FD-53A52DD770D3}"/>
              </a:ext>
            </a:extLst>
          </p:cNvPr>
          <p:cNvGrpSpPr/>
          <p:nvPr/>
        </p:nvGrpSpPr>
        <p:grpSpPr>
          <a:xfrm>
            <a:off x="6850208" y="3543907"/>
            <a:ext cx="940111" cy="1248736"/>
            <a:chOff x="657922" y="591015"/>
            <a:chExt cx="940111" cy="1248736"/>
          </a:xfrm>
        </p:grpSpPr>
        <p:sp>
          <p:nvSpPr>
            <p:cNvPr id="31" name="楕円 30">
              <a:extLst>
                <a:ext uri="{FF2B5EF4-FFF2-40B4-BE49-F238E27FC236}">
                  <a16:creationId xmlns:a16="http://schemas.microsoft.com/office/drawing/2014/main" id="{30CF2404-DB6A-4DA2-83A9-B20FB5D98A78}"/>
                </a:ext>
              </a:extLst>
            </p:cNvPr>
            <p:cNvSpPr>
              <a:spLocks noChangeAspect="1"/>
            </p:cNvSpPr>
            <p:nvPr/>
          </p:nvSpPr>
          <p:spPr>
            <a:xfrm>
              <a:off x="657922" y="591015"/>
              <a:ext cx="900000" cy="900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kumimoji="1" lang="ja-JP" altLang="en-US" sz="2000">
                <a:solidFill>
                  <a:schemeClr val="bg1"/>
                </a:solidFill>
                <a:latin typeface="メイリオ" panose="020B0604030504040204" pitchFamily="50" charset="-128"/>
                <a:ea typeface="メイリオ" panose="020B0604030504040204" pitchFamily="50" charset="-128"/>
              </a:endParaRPr>
            </a:p>
          </p:txBody>
        </p:sp>
        <p:sp>
          <p:nvSpPr>
            <p:cNvPr id="32" name="テキスト ボックス 31">
              <a:extLst>
                <a:ext uri="{FF2B5EF4-FFF2-40B4-BE49-F238E27FC236}">
                  <a16:creationId xmlns:a16="http://schemas.microsoft.com/office/drawing/2014/main" id="{3A77D0CB-24FE-4520-8780-72F1E1195133}"/>
                </a:ext>
              </a:extLst>
            </p:cNvPr>
            <p:cNvSpPr txBox="1"/>
            <p:nvPr/>
          </p:nvSpPr>
          <p:spPr>
            <a:xfrm>
              <a:off x="795145" y="700978"/>
              <a:ext cx="802888" cy="1138773"/>
            </a:xfrm>
            <a:prstGeom prst="rect">
              <a:avLst/>
            </a:prstGeom>
            <a:noFill/>
          </p:spPr>
          <p:txBody>
            <a:bodyPr wrap="square" rtlCol="0">
              <a:spAutoFit/>
            </a:bodyPr>
            <a:lstStyle/>
            <a:p>
              <a:r>
                <a:rPr kumimoji="1" lang="en-US" altLang="ja-JP" sz="4400" b="1">
                  <a:solidFill>
                    <a:schemeClr val="bg1"/>
                  </a:solidFill>
                  <a:latin typeface="メイリオ" panose="020B0604030504040204" pitchFamily="50" charset="-128"/>
                  <a:ea typeface="メイリオ" panose="020B0604030504040204" pitchFamily="50" charset="-128"/>
                </a:rPr>
                <a:t>A</a:t>
              </a:r>
            </a:p>
            <a:p>
              <a:endParaRPr kumimoji="1" lang="ja-JP" altLang="en-US" sz="2400"/>
            </a:p>
          </p:txBody>
        </p:sp>
      </p:grpSp>
      <p:grpSp>
        <p:nvGrpSpPr>
          <p:cNvPr id="33" name="グループ化 32">
            <a:extLst>
              <a:ext uri="{FF2B5EF4-FFF2-40B4-BE49-F238E27FC236}">
                <a16:creationId xmlns:a16="http://schemas.microsoft.com/office/drawing/2014/main" id="{FA7CC370-5E2E-42EE-A235-F74AD7D0BCE0}"/>
              </a:ext>
            </a:extLst>
          </p:cNvPr>
          <p:cNvGrpSpPr/>
          <p:nvPr/>
        </p:nvGrpSpPr>
        <p:grpSpPr>
          <a:xfrm>
            <a:off x="7997968" y="3568945"/>
            <a:ext cx="950800" cy="1240373"/>
            <a:chOff x="657922" y="1975114"/>
            <a:chExt cx="950800" cy="1240373"/>
          </a:xfrm>
        </p:grpSpPr>
        <p:sp>
          <p:nvSpPr>
            <p:cNvPr id="34" name="楕円 33">
              <a:extLst>
                <a:ext uri="{FF2B5EF4-FFF2-40B4-BE49-F238E27FC236}">
                  <a16:creationId xmlns:a16="http://schemas.microsoft.com/office/drawing/2014/main" id="{3015D740-6D0D-47AD-AA1D-47F13CFC1174}"/>
                </a:ext>
              </a:extLst>
            </p:cNvPr>
            <p:cNvSpPr>
              <a:spLocks noChangeAspect="1"/>
            </p:cNvSpPr>
            <p:nvPr/>
          </p:nvSpPr>
          <p:spPr>
            <a:xfrm>
              <a:off x="657922" y="1975114"/>
              <a:ext cx="900000" cy="900000"/>
            </a:xfrm>
            <a:prstGeom prst="ellipse">
              <a:avLst/>
            </a:prstGeom>
            <a:solidFill>
              <a:schemeClr val="bg1"/>
            </a:solidFill>
            <a:ln w="762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kumimoji="1" lang="ja-JP" altLang="en-US" sz="2000">
                <a:solidFill>
                  <a:schemeClr val="bg1"/>
                </a:solidFill>
                <a:latin typeface="メイリオ" panose="020B0604030504040204" pitchFamily="50" charset="-128"/>
                <a:ea typeface="メイリオ" panose="020B0604030504040204" pitchFamily="50" charset="-128"/>
              </a:endParaRPr>
            </a:p>
          </p:txBody>
        </p:sp>
        <p:sp>
          <p:nvSpPr>
            <p:cNvPr id="35" name="テキスト ボックス 34">
              <a:extLst>
                <a:ext uri="{FF2B5EF4-FFF2-40B4-BE49-F238E27FC236}">
                  <a16:creationId xmlns:a16="http://schemas.microsoft.com/office/drawing/2014/main" id="{BCC1FCEE-0863-47E4-B387-9E5BC901BF01}"/>
                </a:ext>
              </a:extLst>
            </p:cNvPr>
            <p:cNvSpPr txBox="1"/>
            <p:nvPr/>
          </p:nvSpPr>
          <p:spPr>
            <a:xfrm>
              <a:off x="805834" y="2076714"/>
              <a:ext cx="802888" cy="1138773"/>
            </a:xfrm>
            <a:prstGeom prst="rect">
              <a:avLst/>
            </a:prstGeom>
            <a:noFill/>
          </p:spPr>
          <p:txBody>
            <a:bodyPr wrap="square" rtlCol="0">
              <a:spAutoFit/>
            </a:bodyPr>
            <a:lstStyle/>
            <a:p>
              <a:r>
                <a:rPr kumimoji="1" lang="en-US" altLang="ja-JP" sz="4400" b="1">
                  <a:solidFill>
                    <a:schemeClr val="accent2"/>
                  </a:solidFill>
                  <a:latin typeface="メイリオ" panose="020B0604030504040204" pitchFamily="50" charset="-128"/>
                  <a:ea typeface="メイリオ" panose="020B0604030504040204" pitchFamily="50" charset="-128"/>
                </a:rPr>
                <a:t>A</a:t>
              </a:r>
            </a:p>
            <a:p>
              <a:endParaRPr kumimoji="1" lang="ja-JP" altLang="en-US" sz="2400">
                <a:solidFill>
                  <a:schemeClr val="accent2"/>
                </a:solidFill>
              </a:endParaRPr>
            </a:p>
          </p:txBody>
        </p:sp>
      </p:grpSp>
      <p:grpSp>
        <p:nvGrpSpPr>
          <p:cNvPr id="36" name="グループ化 35">
            <a:extLst>
              <a:ext uri="{FF2B5EF4-FFF2-40B4-BE49-F238E27FC236}">
                <a16:creationId xmlns:a16="http://schemas.microsoft.com/office/drawing/2014/main" id="{9398B9DD-109B-464A-9A3C-0952661E95D7}"/>
              </a:ext>
            </a:extLst>
          </p:cNvPr>
          <p:cNvGrpSpPr/>
          <p:nvPr/>
        </p:nvGrpSpPr>
        <p:grpSpPr>
          <a:xfrm>
            <a:off x="1763708" y="3570287"/>
            <a:ext cx="900000" cy="1261436"/>
            <a:chOff x="657922" y="591015"/>
            <a:chExt cx="900000" cy="1261436"/>
          </a:xfrm>
        </p:grpSpPr>
        <p:sp>
          <p:nvSpPr>
            <p:cNvPr id="37" name="楕円 36">
              <a:extLst>
                <a:ext uri="{FF2B5EF4-FFF2-40B4-BE49-F238E27FC236}">
                  <a16:creationId xmlns:a16="http://schemas.microsoft.com/office/drawing/2014/main" id="{C3C442A7-6F78-4565-8C2C-74CD592FCEB5}"/>
                </a:ext>
              </a:extLst>
            </p:cNvPr>
            <p:cNvSpPr>
              <a:spLocks noChangeAspect="1"/>
            </p:cNvSpPr>
            <p:nvPr/>
          </p:nvSpPr>
          <p:spPr>
            <a:xfrm>
              <a:off x="657922" y="591015"/>
              <a:ext cx="900000" cy="900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kumimoji="1" lang="ja-JP" altLang="en-US" sz="2000">
                <a:solidFill>
                  <a:schemeClr val="bg1"/>
                </a:solidFill>
                <a:latin typeface="メイリオ" panose="020B0604030504040204" pitchFamily="50" charset="-128"/>
                <a:ea typeface="メイリオ" panose="020B0604030504040204" pitchFamily="50" charset="-128"/>
              </a:endParaRPr>
            </a:p>
          </p:txBody>
        </p:sp>
        <p:sp>
          <p:nvSpPr>
            <p:cNvPr id="38" name="テキスト ボックス 37">
              <a:extLst>
                <a:ext uri="{FF2B5EF4-FFF2-40B4-BE49-F238E27FC236}">
                  <a16:creationId xmlns:a16="http://schemas.microsoft.com/office/drawing/2014/main" id="{3538B92D-02A4-4E4B-A6A7-F738D6DC6ABA}"/>
                </a:ext>
              </a:extLst>
            </p:cNvPr>
            <p:cNvSpPr txBox="1"/>
            <p:nvPr/>
          </p:nvSpPr>
          <p:spPr>
            <a:xfrm>
              <a:off x="731645" y="713678"/>
              <a:ext cx="802888" cy="1138773"/>
            </a:xfrm>
            <a:prstGeom prst="rect">
              <a:avLst/>
            </a:prstGeom>
            <a:noFill/>
          </p:spPr>
          <p:txBody>
            <a:bodyPr wrap="square" rtlCol="0">
              <a:spAutoFit/>
            </a:bodyPr>
            <a:lstStyle/>
            <a:p>
              <a:r>
                <a:rPr lang="ja-JP" altLang="en-US" sz="4400" b="1">
                  <a:solidFill>
                    <a:schemeClr val="bg1"/>
                  </a:solidFill>
                  <a:latin typeface="メイリオ" panose="020B0604030504040204" pitchFamily="50" charset="-128"/>
                  <a:ea typeface="メイリオ" panose="020B0604030504040204" pitchFamily="50" charset="-128"/>
                </a:rPr>
                <a:t>！</a:t>
              </a:r>
              <a:endParaRPr kumimoji="1" lang="en-US" altLang="ja-JP" sz="4400" b="1">
                <a:solidFill>
                  <a:schemeClr val="bg1"/>
                </a:solidFill>
                <a:latin typeface="メイリオ" panose="020B0604030504040204" pitchFamily="50" charset="-128"/>
                <a:ea typeface="メイリオ" panose="020B0604030504040204" pitchFamily="50" charset="-128"/>
              </a:endParaRPr>
            </a:p>
            <a:p>
              <a:endParaRPr kumimoji="1" lang="ja-JP" altLang="en-US" sz="2400"/>
            </a:p>
          </p:txBody>
        </p:sp>
      </p:grpSp>
      <p:grpSp>
        <p:nvGrpSpPr>
          <p:cNvPr id="42" name="グループ化 41">
            <a:extLst>
              <a:ext uri="{FF2B5EF4-FFF2-40B4-BE49-F238E27FC236}">
                <a16:creationId xmlns:a16="http://schemas.microsoft.com/office/drawing/2014/main" id="{7718CBDE-AEC4-4EF0-9438-32BE169E2439}"/>
              </a:ext>
            </a:extLst>
          </p:cNvPr>
          <p:cNvGrpSpPr/>
          <p:nvPr/>
        </p:nvGrpSpPr>
        <p:grpSpPr>
          <a:xfrm>
            <a:off x="4409519" y="4792997"/>
            <a:ext cx="1123473" cy="1080000"/>
            <a:chOff x="657922" y="591014"/>
            <a:chExt cx="886953" cy="853551"/>
          </a:xfrm>
        </p:grpSpPr>
        <p:sp>
          <p:nvSpPr>
            <p:cNvPr id="43" name="楕円 42">
              <a:extLst>
                <a:ext uri="{FF2B5EF4-FFF2-40B4-BE49-F238E27FC236}">
                  <a16:creationId xmlns:a16="http://schemas.microsoft.com/office/drawing/2014/main" id="{20206549-DA2A-48A3-A637-930FC2C4F28E}"/>
                </a:ext>
              </a:extLst>
            </p:cNvPr>
            <p:cNvSpPr>
              <a:spLocks noChangeAspect="1"/>
            </p:cNvSpPr>
            <p:nvPr/>
          </p:nvSpPr>
          <p:spPr>
            <a:xfrm>
              <a:off x="657922" y="591014"/>
              <a:ext cx="853551" cy="853551"/>
            </a:xfrm>
            <a:prstGeom prst="ellipse">
              <a:avLst/>
            </a:prstGeom>
            <a:solidFill>
              <a:srgbClr val="CC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kumimoji="1" lang="ja-JP" altLang="en-US" sz="2000">
                <a:solidFill>
                  <a:schemeClr val="bg1"/>
                </a:solidFill>
                <a:latin typeface="メイリオ" panose="020B0604030504040204" pitchFamily="50" charset="-128"/>
                <a:ea typeface="メイリオ" panose="020B0604030504040204" pitchFamily="50" charset="-128"/>
              </a:endParaRPr>
            </a:p>
          </p:txBody>
        </p:sp>
        <p:sp>
          <p:nvSpPr>
            <p:cNvPr id="44" name="テキスト ボックス 43">
              <a:extLst>
                <a:ext uri="{FF2B5EF4-FFF2-40B4-BE49-F238E27FC236}">
                  <a16:creationId xmlns:a16="http://schemas.microsoft.com/office/drawing/2014/main" id="{86771D02-5F28-4825-9D89-8DDC92B6656C}"/>
                </a:ext>
              </a:extLst>
            </p:cNvPr>
            <p:cNvSpPr txBox="1"/>
            <p:nvPr/>
          </p:nvSpPr>
          <p:spPr>
            <a:xfrm>
              <a:off x="731745" y="849512"/>
              <a:ext cx="813130" cy="583785"/>
            </a:xfrm>
            <a:prstGeom prst="rect">
              <a:avLst/>
            </a:prstGeom>
            <a:noFill/>
          </p:spPr>
          <p:txBody>
            <a:bodyPr wrap="square" rtlCol="0">
              <a:spAutoFit/>
            </a:bodyPr>
            <a:lstStyle/>
            <a:p>
              <a:r>
                <a:rPr kumimoji="1" lang="ja-JP" altLang="en-US" sz="2800" b="1">
                  <a:solidFill>
                    <a:schemeClr val="bg1"/>
                  </a:solidFill>
                  <a:latin typeface="メイリオ" panose="020B0604030504040204" pitchFamily="50" charset="-128"/>
                  <a:ea typeface="メイリオ" panose="020B0604030504040204" pitchFamily="50" charset="-128"/>
                </a:rPr>
                <a:t>注意</a:t>
              </a:r>
              <a:endParaRPr kumimoji="1" lang="en-US" altLang="ja-JP" sz="2800" b="1">
                <a:solidFill>
                  <a:schemeClr val="bg1"/>
                </a:solidFill>
                <a:latin typeface="メイリオ" panose="020B0604030504040204" pitchFamily="50" charset="-128"/>
                <a:ea typeface="メイリオ" panose="020B0604030504040204" pitchFamily="50" charset="-128"/>
              </a:endParaRPr>
            </a:p>
            <a:p>
              <a:endParaRPr kumimoji="1" lang="ja-JP" altLang="en-US" sz="1400"/>
            </a:p>
          </p:txBody>
        </p:sp>
      </p:grpSp>
      <p:grpSp>
        <p:nvGrpSpPr>
          <p:cNvPr id="45" name="グループ化 44">
            <a:extLst>
              <a:ext uri="{FF2B5EF4-FFF2-40B4-BE49-F238E27FC236}">
                <a16:creationId xmlns:a16="http://schemas.microsoft.com/office/drawing/2014/main" id="{006BBE57-30AB-4A25-ABF5-5606D4435C79}"/>
              </a:ext>
            </a:extLst>
          </p:cNvPr>
          <p:cNvGrpSpPr/>
          <p:nvPr/>
        </p:nvGrpSpPr>
        <p:grpSpPr>
          <a:xfrm>
            <a:off x="1667010" y="4839455"/>
            <a:ext cx="1081163" cy="1080000"/>
            <a:chOff x="657922" y="591014"/>
            <a:chExt cx="853551" cy="853551"/>
          </a:xfrm>
        </p:grpSpPr>
        <p:sp>
          <p:nvSpPr>
            <p:cNvPr id="46" name="楕円 45">
              <a:extLst>
                <a:ext uri="{FF2B5EF4-FFF2-40B4-BE49-F238E27FC236}">
                  <a16:creationId xmlns:a16="http://schemas.microsoft.com/office/drawing/2014/main" id="{39FBC7C2-3218-4E7D-B29E-F063274C9C97}"/>
                </a:ext>
              </a:extLst>
            </p:cNvPr>
            <p:cNvSpPr>
              <a:spLocks noChangeAspect="1"/>
            </p:cNvSpPr>
            <p:nvPr/>
          </p:nvSpPr>
          <p:spPr>
            <a:xfrm>
              <a:off x="657922" y="591014"/>
              <a:ext cx="853551" cy="8535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kumimoji="1" lang="ja-JP" altLang="en-US" sz="2000">
                <a:solidFill>
                  <a:schemeClr val="bg1"/>
                </a:solidFill>
                <a:latin typeface="メイリオ" panose="020B0604030504040204" pitchFamily="50" charset="-128"/>
                <a:ea typeface="メイリオ" panose="020B0604030504040204" pitchFamily="50" charset="-128"/>
              </a:endParaRPr>
            </a:p>
          </p:txBody>
        </p:sp>
        <p:sp>
          <p:nvSpPr>
            <p:cNvPr id="47" name="テキスト ボックス 46">
              <a:extLst>
                <a:ext uri="{FF2B5EF4-FFF2-40B4-BE49-F238E27FC236}">
                  <a16:creationId xmlns:a16="http://schemas.microsoft.com/office/drawing/2014/main" id="{1C0EE773-329F-4BF1-8378-F766AB6DFD2A}"/>
                </a:ext>
              </a:extLst>
            </p:cNvPr>
            <p:cNvSpPr txBox="1"/>
            <p:nvPr/>
          </p:nvSpPr>
          <p:spPr>
            <a:xfrm>
              <a:off x="678290" y="869827"/>
              <a:ext cx="813130" cy="510812"/>
            </a:xfrm>
            <a:prstGeom prst="rect">
              <a:avLst/>
            </a:prstGeom>
            <a:noFill/>
          </p:spPr>
          <p:txBody>
            <a:bodyPr wrap="square" rtlCol="0">
              <a:spAutoFit/>
            </a:bodyPr>
            <a:lstStyle/>
            <a:p>
              <a:r>
                <a:rPr kumimoji="1" lang="en-US" altLang="ja-JP" sz="2400" b="1">
                  <a:solidFill>
                    <a:schemeClr val="bg1"/>
                  </a:solidFill>
                  <a:latin typeface="メイリオ" panose="020B0604030504040204" pitchFamily="50" charset="-128"/>
                  <a:ea typeface="メイリオ" panose="020B0604030504040204" pitchFamily="50" charset="-128"/>
                </a:rPr>
                <a:t>Point</a:t>
              </a:r>
            </a:p>
            <a:p>
              <a:endParaRPr kumimoji="1" lang="ja-JP" altLang="en-US" sz="1200"/>
            </a:p>
          </p:txBody>
        </p:sp>
      </p:grpSp>
      <p:grpSp>
        <p:nvGrpSpPr>
          <p:cNvPr id="48" name="グループ化 47">
            <a:extLst>
              <a:ext uri="{FF2B5EF4-FFF2-40B4-BE49-F238E27FC236}">
                <a16:creationId xmlns:a16="http://schemas.microsoft.com/office/drawing/2014/main" id="{C291DD68-C9A6-43AA-AE7D-6ED47ABE17C4}"/>
              </a:ext>
            </a:extLst>
          </p:cNvPr>
          <p:cNvGrpSpPr/>
          <p:nvPr/>
        </p:nvGrpSpPr>
        <p:grpSpPr>
          <a:xfrm>
            <a:off x="5640491" y="4806702"/>
            <a:ext cx="1238944" cy="1080002"/>
            <a:chOff x="657922" y="591014"/>
            <a:chExt cx="978114" cy="853551"/>
          </a:xfrm>
        </p:grpSpPr>
        <p:sp>
          <p:nvSpPr>
            <p:cNvPr id="49" name="楕円 48">
              <a:extLst>
                <a:ext uri="{FF2B5EF4-FFF2-40B4-BE49-F238E27FC236}">
                  <a16:creationId xmlns:a16="http://schemas.microsoft.com/office/drawing/2014/main" id="{910D5FB4-E694-4A7F-9BAA-2864B222AED6}"/>
                </a:ext>
              </a:extLst>
            </p:cNvPr>
            <p:cNvSpPr>
              <a:spLocks noChangeAspect="1"/>
            </p:cNvSpPr>
            <p:nvPr/>
          </p:nvSpPr>
          <p:spPr>
            <a:xfrm>
              <a:off x="657922" y="591014"/>
              <a:ext cx="853551" cy="853551"/>
            </a:xfrm>
            <a:prstGeom prst="ellipse">
              <a:avLst/>
            </a:prstGeom>
            <a:solidFill>
              <a:srgbClr val="CC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kumimoji="1" lang="ja-JP" altLang="en-US" sz="2000">
                <a:solidFill>
                  <a:schemeClr val="bg1"/>
                </a:solidFill>
                <a:latin typeface="メイリオ" panose="020B0604030504040204" pitchFamily="50" charset="-128"/>
                <a:ea typeface="メイリオ" panose="020B0604030504040204" pitchFamily="50" charset="-128"/>
              </a:endParaRPr>
            </a:p>
          </p:txBody>
        </p:sp>
        <p:sp>
          <p:nvSpPr>
            <p:cNvPr id="50" name="テキスト ボックス 49">
              <a:extLst>
                <a:ext uri="{FF2B5EF4-FFF2-40B4-BE49-F238E27FC236}">
                  <a16:creationId xmlns:a16="http://schemas.microsoft.com/office/drawing/2014/main" id="{DEC564A7-5788-4FEB-B102-B857410FE85B}"/>
                </a:ext>
              </a:extLst>
            </p:cNvPr>
            <p:cNvSpPr txBox="1"/>
            <p:nvPr/>
          </p:nvSpPr>
          <p:spPr>
            <a:xfrm>
              <a:off x="731745" y="849512"/>
              <a:ext cx="904291" cy="510811"/>
            </a:xfrm>
            <a:prstGeom prst="rect">
              <a:avLst/>
            </a:prstGeom>
            <a:noFill/>
          </p:spPr>
          <p:txBody>
            <a:bodyPr wrap="square" rtlCol="0">
              <a:spAutoFit/>
            </a:bodyPr>
            <a:lstStyle/>
            <a:p>
              <a:r>
                <a:rPr lang="ja-JP" altLang="en-US" sz="2400" b="1">
                  <a:solidFill>
                    <a:schemeClr val="bg1"/>
                  </a:solidFill>
                  <a:latin typeface="メイリオ" panose="020B0604030504040204" pitchFamily="50" charset="-128"/>
                  <a:ea typeface="メイリオ" panose="020B0604030504040204" pitchFamily="50" charset="-128"/>
                </a:rPr>
                <a:t>注目！</a:t>
              </a:r>
              <a:endParaRPr kumimoji="1" lang="en-US" altLang="ja-JP" sz="2400" b="1">
                <a:solidFill>
                  <a:schemeClr val="bg1"/>
                </a:solidFill>
                <a:latin typeface="メイリオ" panose="020B0604030504040204" pitchFamily="50" charset="-128"/>
                <a:ea typeface="メイリオ" panose="020B0604030504040204" pitchFamily="50" charset="-128"/>
              </a:endParaRPr>
            </a:p>
            <a:p>
              <a:endParaRPr kumimoji="1" lang="ja-JP" altLang="en-US" sz="1200"/>
            </a:p>
          </p:txBody>
        </p:sp>
      </p:grpSp>
      <p:grpSp>
        <p:nvGrpSpPr>
          <p:cNvPr id="56" name="グループ化 55">
            <a:extLst>
              <a:ext uri="{FF2B5EF4-FFF2-40B4-BE49-F238E27FC236}">
                <a16:creationId xmlns:a16="http://schemas.microsoft.com/office/drawing/2014/main" id="{9B535C20-44A9-4ABC-9A24-072976BDBB51}"/>
              </a:ext>
            </a:extLst>
          </p:cNvPr>
          <p:cNvGrpSpPr/>
          <p:nvPr/>
        </p:nvGrpSpPr>
        <p:grpSpPr>
          <a:xfrm>
            <a:off x="2350109" y="2758990"/>
            <a:ext cx="1538867" cy="728726"/>
            <a:chOff x="4620784" y="3286174"/>
            <a:chExt cx="1538867" cy="728726"/>
          </a:xfrm>
        </p:grpSpPr>
        <p:sp>
          <p:nvSpPr>
            <p:cNvPr id="57" name="四角形: 角を丸くする 56">
              <a:extLst>
                <a:ext uri="{FF2B5EF4-FFF2-40B4-BE49-F238E27FC236}">
                  <a16:creationId xmlns:a16="http://schemas.microsoft.com/office/drawing/2014/main" id="{D65EF8DD-E4E3-4F91-B808-9CCD5F94612A}"/>
                </a:ext>
              </a:extLst>
            </p:cNvPr>
            <p:cNvSpPr/>
            <p:nvPr/>
          </p:nvSpPr>
          <p:spPr>
            <a:xfrm>
              <a:off x="4622951" y="3293658"/>
              <a:ext cx="1536700" cy="544552"/>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四角形: 角を丸くする 57">
              <a:extLst>
                <a:ext uri="{FF2B5EF4-FFF2-40B4-BE49-F238E27FC236}">
                  <a16:creationId xmlns:a16="http://schemas.microsoft.com/office/drawing/2014/main" id="{D1D6BB76-68EF-4828-9D11-F2EBFE7B0922}"/>
                </a:ext>
              </a:extLst>
            </p:cNvPr>
            <p:cNvSpPr/>
            <p:nvPr/>
          </p:nvSpPr>
          <p:spPr>
            <a:xfrm>
              <a:off x="4620784" y="3286174"/>
              <a:ext cx="1538867" cy="544552"/>
            </a:xfrm>
            <a:prstGeom prst="roundRect">
              <a:avLst/>
            </a:prstGeom>
            <a:solidFill>
              <a:schemeClr val="accent4"/>
            </a:solidFill>
            <a:ln w="28575">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テキスト ボックス 58">
              <a:extLst>
                <a:ext uri="{FF2B5EF4-FFF2-40B4-BE49-F238E27FC236}">
                  <a16:creationId xmlns:a16="http://schemas.microsoft.com/office/drawing/2014/main" id="{D2D85677-DCBA-427D-A4EB-3773E5193029}"/>
                </a:ext>
              </a:extLst>
            </p:cNvPr>
            <p:cNvSpPr txBox="1"/>
            <p:nvPr/>
          </p:nvSpPr>
          <p:spPr>
            <a:xfrm>
              <a:off x="4837421" y="3368569"/>
              <a:ext cx="1145435" cy="646331"/>
            </a:xfrm>
            <a:prstGeom prst="rect">
              <a:avLst/>
            </a:prstGeom>
            <a:noFill/>
          </p:spPr>
          <p:txBody>
            <a:bodyPr wrap="square" rtlCol="0">
              <a:spAutoFit/>
            </a:bodyPr>
            <a:lstStyle/>
            <a:p>
              <a:r>
                <a:rPr lang="en-US" altLang="ja-JP" sz="2400" b="1">
                  <a:solidFill>
                    <a:schemeClr val="bg1"/>
                  </a:solidFill>
                  <a:latin typeface="メイリオ" panose="020B0604030504040204" pitchFamily="50" charset="-128"/>
                  <a:ea typeface="メイリオ" panose="020B0604030504040204" pitchFamily="50" charset="-128"/>
                </a:rPr>
                <a:t>MORE</a:t>
              </a:r>
              <a:endParaRPr kumimoji="1" lang="en-US" altLang="ja-JP" sz="2400" b="1">
                <a:solidFill>
                  <a:schemeClr val="bg1"/>
                </a:solidFill>
                <a:latin typeface="メイリオ" panose="020B0604030504040204" pitchFamily="50" charset="-128"/>
                <a:ea typeface="メイリオ" panose="020B0604030504040204" pitchFamily="50" charset="-128"/>
              </a:endParaRPr>
            </a:p>
            <a:p>
              <a:endParaRPr kumimoji="1" lang="ja-JP" altLang="en-US" sz="1200"/>
            </a:p>
          </p:txBody>
        </p:sp>
      </p:grpSp>
      <p:grpSp>
        <p:nvGrpSpPr>
          <p:cNvPr id="60" name="グループ化 59">
            <a:extLst>
              <a:ext uri="{FF2B5EF4-FFF2-40B4-BE49-F238E27FC236}">
                <a16:creationId xmlns:a16="http://schemas.microsoft.com/office/drawing/2014/main" id="{79CB9640-F69A-4FFB-8BA8-38371944FE80}"/>
              </a:ext>
            </a:extLst>
          </p:cNvPr>
          <p:cNvGrpSpPr/>
          <p:nvPr/>
        </p:nvGrpSpPr>
        <p:grpSpPr>
          <a:xfrm>
            <a:off x="4051297" y="2758990"/>
            <a:ext cx="2114105" cy="728726"/>
            <a:chOff x="6321972" y="3286174"/>
            <a:chExt cx="2114105" cy="728726"/>
          </a:xfrm>
        </p:grpSpPr>
        <p:sp>
          <p:nvSpPr>
            <p:cNvPr id="61" name="四角形: 角を丸くする 60">
              <a:extLst>
                <a:ext uri="{FF2B5EF4-FFF2-40B4-BE49-F238E27FC236}">
                  <a16:creationId xmlns:a16="http://schemas.microsoft.com/office/drawing/2014/main" id="{0D37ACE7-5E6C-47FD-B96D-86D01E2492BE}"/>
                </a:ext>
              </a:extLst>
            </p:cNvPr>
            <p:cNvSpPr/>
            <p:nvPr/>
          </p:nvSpPr>
          <p:spPr>
            <a:xfrm>
              <a:off x="6324139" y="3293658"/>
              <a:ext cx="2111938" cy="544552"/>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四角形: 角を丸くする 61">
              <a:extLst>
                <a:ext uri="{FF2B5EF4-FFF2-40B4-BE49-F238E27FC236}">
                  <a16:creationId xmlns:a16="http://schemas.microsoft.com/office/drawing/2014/main" id="{B8167482-A7D9-41D9-9BC6-0337AD249097}"/>
                </a:ext>
              </a:extLst>
            </p:cNvPr>
            <p:cNvSpPr/>
            <p:nvPr/>
          </p:nvSpPr>
          <p:spPr>
            <a:xfrm>
              <a:off x="6321972" y="3286174"/>
              <a:ext cx="2114105" cy="544552"/>
            </a:xfrm>
            <a:prstGeom prst="roundRect">
              <a:avLst/>
            </a:prstGeom>
            <a:solidFill>
              <a:schemeClr val="accent1"/>
            </a:solidFill>
            <a:ln w="285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テキスト ボックス 62">
              <a:extLst>
                <a:ext uri="{FF2B5EF4-FFF2-40B4-BE49-F238E27FC236}">
                  <a16:creationId xmlns:a16="http://schemas.microsoft.com/office/drawing/2014/main" id="{0A2D0729-9EED-40CE-B1B9-6CE5551DC47E}"/>
                </a:ext>
              </a:extLst>
            </p:cNvPr>
            <p:cNvSpPr txBox="1"/>
            <p:nvPr/>
          </p:nvSpPr>
          <p:spPr>
            <a:xfrm>
              <a:off x="6473192" y="3368569"/>
              <a:ext cx="1897468" cy="646331"/>
            </a:xfrm>
            <a:prstGeom prst="rect">
              <a:avLst/>
            </a:prstGeom>
            <a:noFill/>
          </p:spPr>
          <p:txBody>
            <a:bodyPr wrap="square" rtlCol="0">
              <a:spAutoFit/>
            </a:bodyPr>
            <a:lstStyle/>
            <a:p>
              <a:r>
                <a:rPr kumimoji="1" lang="en-US" altLang="ja-JP" sz="2400" b="1">
                  <a:solidFill>
                    <a:schemeClr val="bg1"/>
                  </a:solidFill>
                  <a:latin typeface="メイリオ" panose="020B0604030504040204" pitchFamily="50" charset="-128"/>
                  <a:ea typeface="メイリオ" panose="020B0604030504040204" pitchFamily="50" charset="-128"/>
                </a:rPr>
                <a:t>Download</a:t>
              </a:r>
            </a:p>
            <a:p>
              <a:endParaRPr kumimoji="1" lang="ja-JP" altLang="en-US" sz="1200"/>
            </a:p>
          </p:txBody>
        </p:sp>
      </p:grpSp>
      <p:sp>
        <p:nvSpPr>
          <p:cNvPr id="72" name="二等辺三角形 71">
            <a:extLst>
              <a:ext uri="{FF2B5EF4-FFF2-40B4-BE49-F238E27FC236}">
                <a16:creationId xmlns:a16="http://schemas.microsoft.com/office/drawing/2014/main" id="{58A433AF-BB0B-48FD-9290-D1905D3AFCD8}"/>
              </a:ext>
            </a:extLst>
          </p:cNvPr>
          <p:cNvSpPr/>
          <p:nvPr/>
        </p:nvSpPr>
        <p:spPr>
          <a:xfrm rot="5400000">
            <a:off x="9335171" y="3808835"/>
            <a:ext cx="868332" cy="504744"/>
          </a:xfrm>
          <a:prstGeom prst="triangle">
            <a:avLst/>
          </a:prstGeom>
          <a:solidFill>
            <a:srgbClr val="CC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テキスト ボックス 72">
            <a:extLst>
              <a:ext uri="{FF2B5EF4-FFF2-40B4-BE49-F238E27FC236}">
                <a16:creationId xmlns:a16="http://schemas.microsoft.com/office/drawing/2014/main" id="{6219F372-6072-4F21-BE32-124D4C40A46C}"/>
              </a:ext>
            </a:extLst>
          </p:cNvPr>
          <p:cNvSpPr txBox="1"/>
          <p:nvPr/>
        </p:nvSpPr>
        <p:spPr>
          <a:xfrm>
            <a:off x="9103956" y="4674752"/>
            <a:ext cx="1415772" cy="1569660"/>
          </a:xfrm>
          <a:prstGeom prst="rect">
            <a:avLst/>
          </a:prstGeom>
          <a:noFill/>
        </p:spPr>
        <p:txBody>
          <a:bodyPr wrap="none" rtlCol="0">
            <a:spAutoFit/>
          </a:bodyPr>
          <a:lstStyle/>
          <a:p>
            <a:r>
              <a:rPr lang="ja-JP" altLang="en-US" sz="9600" b="1">
                <a:solidFill>
                  <a:srgbClr val="C00000"/>
                </a:solidFill>
              </a:rPr>
              <a:t>⇔</a:t>
            </a:r>
            <a:endParaRPr lang="en-US" altLang="ja-JP" sz="9600" b="1">
              <a:solidFill>
                <a:srgbClr val="C00000"/>
              </a:solidFill>
            </a:endParaRPr>
          </a:p>
        </p:txBody>
      </p:sp>
      <p:sp>
        <p:nvSpPr>
          <p:cNvPr id="74" name="テキスト ボックス 73">
            <a:extLst>
              <a:ext uri="{FF2B5EF4-FFF2-40B4-BE49-F238E27FC236}">
                <a16:creationId xmlns:a16="http://schemas.microsoft.com/office/drawing/2014/main" id="{3A78CB1A-F2BD-4AF5-AE67-8CA50CF4B06C}"/>
              </a:ext>
            </a:extLst>
          </p:cNvPr>
          <p:cNvSpPr txBox="1"/>
          <p:nvPr/>
        </p:nvSpPr>
        <p:spPr>
          <a:xfrm>
            <a:off x="10186961" y="3339069"/>
            <a:ext cx="1415772" cy="1569660"/>
          </a:xfrm>
          <a:prstGeom prst="rect">
            <a:avLst/>
          </a:prstGeom>
          <a:noFill/>
        </p:spPr>
        <p:txBody>
          <a:bodyPr wrap="none" rtlCol="0">
            <a:spAutoFit/>
          </a:bodyPr>
          <a:lstStyle/>
          <a:p>
            <a:r>
              <a:rPr lang="ja-JP" altLang="en-US" sz="9600" b="1">
                <a:solidFill>
                  <a:srgbClr val="C00000"/>
                </a:solidFill>
              </a:rPr>
              <a:t>➡</a:t>
            </a:r>
            <a:endParaRPr lang="en-US" altLang="ja-JP" sz="9600" b="1">
              <a:solidFill>
                <a:srgbClr val="C00000"/>
              </a:solidFill>
            </a:endParaRPr>
          </a:p>
        </p:txBody>
      </p:sp>
      <p:sp>
        <p:nvSpPr>
          <p:cNvPr id="75" name="テキスト ボックス 74">
            <a:extLst>
              <a:ext uri="{FF2B5EF4-FFF2-40B4-BE49-F238E27FC236}">
                <a16:creationId xmlns:a16="http://schemas.microsoft.com/office/drawing/2014/main" id="{C23D5639-BCA4-4D5D-889E-538713B3E600}"/>
              </a:ext>
            </a:extLst>
          </p:cNvPr>
          <p:cNvSpPr txBox="1"/>
          <p:nvPr/>
        </p:nvSpPr>
        <p:spPr>
          <a:xfrm>
            <a:off x="10273567" y="4686141"/>
            <a:ext cx="1415772" cy="1569660"/>
          </a:xfrm>
          <a:prstGeom prst="rect">
            <a:avLst/>
          </a:prstGeom>
          <a:noFill/>
        </p:spPr>
        <p:txBody>
          <a:bodyPr wrap="none" rtlCol="0">
            <a:spAutoFit/>
          </a:bodyPr>
          <a:lstStyle/>
          <a:p>
            <a:r>
              <a:rPr lang="ja-JP" altLang="en-US" sz="9600" b="1">
                <a:solidFill>
                  <a:srgbClr val="C00000"/>
                </a:solidFill>
              </a:rPr>
              <a:t>⇒</a:t>
            </a:r>
            <a:endParaRPr lang="en-US" altLang="ja-JP" sz="9600" b="1">
              <a:solidFill>
                <a:srgbClr val="C00000"/>
              </a:solidFill>
            </a:endParaRPr>
          </a:p>
        </p:txBody>
      </p:sp>
      <p:sp>
        <p:nvSpPr>
          <p:cNvPr id="77" name="テキスト ボックス 76">
            <a:extLst>
              <a:ext uri="{FF2B5EF4-FFF2-40B4-BE49-F238E27FC236}">
                <a16:creationId xmlns:a16="http://schemas.microsoft.com/office/drawing/2014/main" id="{FCD6DF53-1F19-45AE-AB28-C972FCBFD2BE}"/>
              </a:ext>
            </a:extLst>
          </p:cNvPr>
          <p:cNvSpPr txBox="1"/>
          <p:nvPr/>
        </p:nvSpPr>
        <p:spPr>
          <a:xfrm>
            <a:off x="7864141" y="4717736"/>
            <a:ext cx="1215397" cy="1323439"/>
          </a:xfrm>
          <a:prstGeom prst="rect">
            <a:avLst/>
          </a:prstGeom>
          <a:noFill/>
        </p:spPr>
        <p:txBody>
          <a:bodyPr wrap="none" rtlCol="0">
            <a:spAutoFit/>
          </a:bodyPr>
          <a:lstStyle/>
          <a:p>
            <a:r>
              <a:rPr lang="ja-JP" altLang="en-US" sz="8000" b="1">
                <a:solidFill>
                  <a:srgbClr val="C00000"/>
                </a:solidFill>
              </a:rPr>
              <a:t>✕</a:t>
            </a:r>
            <a:endParaRPr lang="en-US" altLang="ja-JP" sz="8000" b="1">
              <a:solidFill>
                <a:srgbClr val="C00000"/>
              </a:solidFill>
            </a:endParaRPr>
          </a:p>
        </p:txBody>
      </p:sp>
      <p:sp>
        <p:nvSpPr>
          <p:cNvPr id="78" name="テキスト ボックス 77">
            <a:extLst>
              <a:ext uri="{FF2B5EF4-FFF2-40B4-BE49-F238E27FC236}">
                <a16:creationId xmlns:a16="http://schemas.microsoft.com/office/drawing/2014/main" id="{49BCE852-05B1-45B2-80F3-9E4908941AFD}"/>
              </a:ext>
            </a:extLst>
          </p:cNvPr>
          <p:cNvSpPr txBox="1"/>
          <p:nvPr/>
        </p:nvSpPr>
        <p:spPr>
          <a:xfrm>
            <a:off x="6785945" y="4738310"/>
            <a:ext cx="1210588" cy="1323439"/>
          </a:xfrm>
          <a:prstGeom prst="rect">
            <a:avLst/>
          </a:prstGeom>
          <a:noFill/>
        </p:spPr>
        <p:txBody>
          <a:bodyPr wrap="none" rtlCol="0">
            <a:spAutoFit/>
          </a:bodyPr>
          <a:lstStyle/>
          <a:p>
            <a:r>
              <a:rPr lang="ja-JP" altLang="en-US" sz="8000" b="1">
                <a:solidFill>
                  <a:srgbClr val="C00000"/>
                </a:solidFill>
              </a:rPr>
              <a:t>〇</a:t>
            </a:r>
            <a:endParaRPr lang="en-US" altLang="ja-JP" sz="8000" b="1">
              <a:solidFill>
                <a:srgbClr val="C00000"/>
              </a:solidFill>
            </a:endParaRPr>
          </a:p>
        </p:txBody>
      </p:sp>
      <p:sp>
        <p:nvSpPr>
          <p:cNvPr id="69" name="テキスト ボックス 68">
            <a:extLst>
              <a:ext uri="{FF2B5EF4-FFF2-40B4-BE49-F238E27FC236}">
                <a16:creationId xmlns:a16="http://schemas.microsoft.com/office/drawing/2014/main" id="{BCF587FA-BAB8-480C-A488-5C3CEAD2D1F6}"/>
              </a:ext>
            </a:extLst>
          </p:cNvPr>
          <p:cNvSpPr txBox="1"/>
          <p:nvPr/>
        </p:nvSpPr>
        <p:spPr>
          <a:xfrm>
            <a:off x="0" y="8472"/>
            <a:ext cx="12192000" cy="461665"/>
          </a:xfrm>
          <a:prstGeom prst="rect">
            <a:avLst/>
          </a:prstGeom>
          <a:solidFill>
            <a:schemeClr val="accent5">
              <a:lumMod val="20000"/>
              <a:lumOff val="80000"/>
            </a:schemeClr>
          </a:solidFill>
        </p:spPr>
        <p:txBody>
          <a:bodyPr wrap="square" rtlCol="0">
            <a:spAutoFit/>
          </a:bodyPr>
          <a:lstStyle/>
          <a:p>
            <a:r>
              <a:rPr lang="ja-JP" altLang="en-US" sz="2400">
                <a:latin typeface="Meiryo UI" panose="020B0604030504040204" pitchFamily="50" charset="-128"/>
                <a:ea typeface="Meiryo UI" panose="020B0604030504040204" pitchFamily="50" charset="-128"/>
              </a:rPr>
              <a:t>編集用アイコン</a:t>
            </a:r>
            <a:endParaRPr lang="en-US" altLang="ja-JP" sz="2400">
              <a:latin typeface="Meiryo UI" panose="020B0604030504040204" pitchFamily="50" charset="-128"/>
              <a:ea typeface="Meiryo UI" panose="020B0604030504040204" pitchFamily="50" charset="-128"/>
            </a:endParaRPr>
          </a:p>
        </p:txBody>
      </p:sp>
      <p:sp>
        <p:nvSpPr>
          <p:cNvPr id="70" name="テキスト ボックス 69">
            <a:extLst>
              <a:ext uri="{FF2B5EF4-FFF2-40B4-BE49-F238E27FC236}">
                <a16:creationId xmlns:a16="http://schemas.microsoft.com/office/drawing/2014/main" id="{6EC9BA93-BBE2-4090-979B-0BC264002F17}"/>
              </a:ext>
            </a:extLst>
          </p:cNvPr>
          <p:cNvSpPr txBox="1"/>
          <p:nvPr/>
        </p:nvSpPr>
        <p:spPr>
          <a:xfrm>
            <a:off x="449692" y="1020084"/>
            <a:ext cx="1457621" cy="369332"/>
          </a:xfrm>
          <a:prstGeom prst="rect">
            <a:avLst/>
          </a:prstGeom>
          <a:noFill/>
        </p:spPr>
        <p:txBody>
          <a:bodyPr wrap="square">
            <a:spAutoFit/>
          </a:bodyPr>
          <a:lstStyle/>
          <a:p>
            <a:r>
              <a:rPr lang="en-US" altLang="ja-JP" b="1">
                <a:latin typeface="Meiryo UI" panose="020B0604030504040204" pitchFamily="50" charset="-128"/>
                <a:ea typeface="Meiryo UI" panose="020B0604030504040204" pitchFamily="50" charset="-128"/>
              </a:rPr>
              <a:t>【</a:t>
            </a:r>
            <a:r>
              <a:rPr lang="ja-JP" altLang="en-US" b="1">
                <a:latin typeface="Meiryo UI" panose="020B0604030504040204" pitchFamily="50" charset="-128"/>
                <a:ea typeface="Meiryo UI" panose="020B0604030504040204" pitchFamily="50" charset="-128"/>
              </a:rPr>
              <a:t>見出し</a:t>
            </a:r>
            <a:r>
              <a:rPr lang="en-US" altLang="ja-JP" b="1">
                <a:latin typeface="Meiryo UI" panose="020B0604030504040204" pitchFamily="50" charset="-128"/>
                <a:ea typeface="Meiryo UI" panose="020B0604030504040204" pitchFamily="50" charset="-128"/>
              </a:rPr>
              <a:t>】</a:t>
            </a:r>
          </a:p>
        </p:txBody>
      </p:sp>
      <p:sp>
        <p:nvSpPr>
          <p:cNvPr id="71" name="テキスト ボックス 70">
            <a:extLst>
              <a:ext uri="{FF2B5EF4-FFF2-40B4-BE49-F238E27FC236}">
                <a16:creationId xmlns:a16="http://schemas.microsoft.com/office/drawing/2014/main" id="{168843C3-72DC-499A-A152-24EE5FEC5F2F}"/>
              </a:ext>
            </a:extLst>
          </p:cNvPr>
          <p:cNvSpPr txBox="1"/>
          <p:nvPr/>
        </p:nvSpPr>
        <p:spPr>
          <a:xfrm>
            <a:off x="486376" y="2273041"/>
            <a:ext cx="1457621" cy="369332"/>
          </a:xfrm>
          <a:prstGeom prst="rect">
            <a:avLst/>
          </a:prstGeom>
          <a:noFill/>
        </p:spPr>
        <p:txBody>
          <a:bodyPr wrap="square">
            <a:spAutoFit/>
          </a:bodyPr>
          <a:lstStyle/>
          <a:p>
            <a:r>
              <a:rPr lang="en-US" altLang="ja-JP" b="1">
                <a:latin typeface="Meiryo UI" panose="020B0604030504040204" pitchFamily="50" charset="-128"/>
                <a:ea typeface="Meiryo UI" panose="020B0604030504040204" pitchFamily="50" charset="-128"/>
              </a:rPr>
              <a:t>【</a:t>
            </a:r>
            <a:r>
              <a:rPr lang="ja-JP" altLang="en-US" b="1">
                <a:latin typeface="Meiryo UI" panose="020B0604030504040204" pitchFamily="50" charset="-128"/>
                <a:ea typeface="Meiryo UI" panose="020B0604030504040204" pitchFamily="50" charset="-128"/>
              </a:rPr>
              <a:t>アイコン</a:t>
            </a:r>
            <a:r>
              <a:rPr lang="en-US" altLang="ja-JP" b="1">
                <a:latin typeface="Meiryo UI" panose="020B0604030504040204" pitchFamily="50" charset="-128"/>
                <a:ea typeface="Meiryo UI" panose="020B0604030504040204" pitchFamily="50" charset="-128"/>
              </a:rPr>
              <a:t>】</a:t>
            </a:r>
          </a:p>
        </p:txBody>
      </p:sp>
      <p:sp>
        <p:nvSpPr>
          <p:cNvPr id="82" name="正方形/長方形 81">
            <a:extLst>
              <a:ext uri="{FF2B5EF4-FFF2-40B4-BE49-F238E27FC236}">
                <a16:creationId xmlns:a16="http://schemas.microsoft.com/office/drawing/2014/main" id="{FE528E71-F004-4539-A43C-2A7CF0548B63}"/>
              </a:ext>
            </a:extLst>
          </p:cNvPr>
          <p:cNvSpPr/>
          <p:nvPr/>
        </p:nvSpPr>
        <p:spPr>
          <a:xfrm>
            <a:off x="9117345" y="1492277"/>
            <a:ext cx="1717964" cy="46477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a:latin typeface="Meiryo UI" panose="020B0604030504040204" pitchFamily="50" charset="-128"/>
                <a:ea typeface="Meiryo UI" panose="020B0604030504040204" pitchFamily="50" charset="-128"/>
              </a:rPr>
              <a:t>参考文献</a:t>
            </a:r>
          </a:p>
        </p:txBody>
      </p:sp>
      <p:grpSp>
        <p:nvGrpSpPr>
          <p:cNvPr id="6" name="グループ化 5">
            <a:extLst>
              <a:ext uri="{FF2B5EF4-FFF2-40B4-BE49-F238E27FC236}">
                <a16:creationId xmlns:a16="http://schemas.microsoft.com/office/drawing/2014/main" id="{632E1A2B-64BF-4F27-B145-E3F81D4FDACA}"/>
              </a:ext>
            </a:extLst>
          </p:cNvPr>
          <p:cNvGrpSpPr/>
          <p:nvPr/>
        </p:nvGrpSpPr>
        <p:grpSpPr>
          <a:xfrm>
            <a:off x="433665" y="4792997"/>
            <a:ext cx="1083537" cy="1080000"/>
            <a:chOff x="9765886" y="4724131"/>
            <a:chExt cx="1083537" cy="1080000"/>
          </a:xfrm>
        </p:grpSpPr>
        <p:sp>
          <p:nvSpPr>
            <p:cNvPr id="76" name="涙形 75">
              <a:extLst>
                <a:ext uri="{FF2B5EF4-FFF2-40B4-BE49-F238E27FC236}">
                  <a16:creationId xmlns:a16="http://schemas.microsoft.com/office/drawing/2014/main" id="{AC741CAA-11E7-4A53-AEAF-F6EFD1733F61}"/>
                </a:ext>
              </a:extLst>
            </p:cNvPr>
            <p:cNvSpPr/>
            <p:nvPr/>
          </p:nvSpPr>
          <p:spPr>
            <a:xfrm rot="7927611">
              <a:off x="9765886" y="4724131"/>
              <a:ext cx="1080000" cy="1080000"/>
            </a:xfrm>
            <a:prstGeom prst="teardrop">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テキスト ボックス 78">
              <a:extLst>
                <a:ext uri="{FF2B5EF4-FFF2-40B4-BE49-F238E27FC236}">
                  <a16:creationId xmlns:a16="http://schemas.microsoft.com/office/drawing/2014/main" id="{A1C809FF-8FB3-4FC5-B5DF-00ED707DB98A}"/>
                </a:ext>
              </a:extLst>
            </p:cNvPr>
            <p:cNvSpPr txBox="1"/>
            <p:nvPr/>
          </p:nvSpPr>
          <p:spPr>
            <a:xfrm>
              <a:off x="9819460" y="5109622"/>
              <a:ext cx="1029963" cy="584775"/>
            </a:xfrm>
            <a:prstGeom prst="rect">
              <a:avLst/>
            </a:prstGeom>
            <a:noFill/>
          </p:spPr>
          <p:txBody>
            <a:bodyPr wrap="square" rtlCol="0">
              <a:spAutoFit/>
            </a:bodyPr>
            <a:lstStyle/>
            <a:p>
              <a:r>
                <a:rPr lang="en-US" altLang="ja-JP" sz="2000" b="1">
                  <a:solidFill>
                    <a:schemeClr val="bg1"/>
                  </a:solidFill>
                  <a:latin typeface="メイリオ" panose="020B0604030504040204" pitchFamily="50" charset="-128"/>
                  <a:ea typeface="メイリオ" panose="020B0604030504040204" pitchFamily="50" charset="-128"/>
                </a:rPr>
                <a:t>Check</a:t>
              </a:r>
              <a:endParaRPr kumimoji="1" lang="en-US" altLang="ja-JP" sz="2000" b="1">
                <a:solidFill>
                  <a:schemeClr val="bg1"/>
                </a:solidFill>
                <a:latin typeface="メイリオ" panose="020B0604030504040204" pitchFamily="50" charset="-128"/>
                <a:ea typeface="メイリオ" panose="020B0604030504040204" pitchFamily="50" charset="-128"/>
              </a:endParaRPr>
            </a:p>
            <a:p>
              <a:endParaRPr kumimoji="1" lang="ja-JP" altLang="en-US" sz="1100"/>
            </a:p>
          </p:txBody>
        </p:sp>
      </p:grpSp>
      <p:grpSp>
        <p:nvGrpSpPr>
          <p:cNvPr id="13" name="グループ化 12">
            <a:extLst>
              <a:ext uri="{FF2B5EF4-FFF2-40B4-BE49-F238E27FC236}">
                <a16:creationId xmlns:a16="http://schemas.microsoft.com/office/drawing/2014/main" id="{C2EB863C-02DB-4964-B767-EDC27224327F}"/>
              </a:ext>
            </a:extLst>
          </p:cNvPr>
          <p:cNvGrpSpPr/>
          <p:nvPr/>
        </p:nvGrpSpPr>
        <p:grpSpPr>
          <a:xfrm>
            <a:off x="6478943" y="2408002"/>
            <a:ext cx="1538867" cy="795552"/>
            <a:chOff x="9254072" y="4010817"/>
            <a:chExt cx="1538867" cy="795552"/>
          </a:xfrm>
          <a:solidFill>
            <a:srgbClr val="CC0000"/>
          </a:solidFill>
        </p:grpSpPr>
        <p:sp>
          <p:nvSpPr>
            <p:cNvPr id="68" name="四角形: 角を丸くする 67">
              <a:extLst>
                <a:ext uri="{FF2B5EF4-FFF2-40B4-BE49-F238E27FC236}">
                  <a16:creationId xmlns:a16="http://schemas.microsoft.com/office/drawing/2014/main" id="{0A436B3F-ED32-42E9-8FDE-E810F334496B}"/>
                </a:ext>
              </a:extLst>
            </p:cNvPr>
            <p:cNvSpPr/>
            <p:nvPr/>
          </p:nvSpPr>
          <p:spPr>
            <a:xfrm>
              <a:off x="9254072" y="4010817"/>
              <a:ext cx="1538867" cy="544552"/>
            </a:xfrm>
            <a:prstGeom prst="roundRect">
              <a:avLst/>
            </a:prstGeom>
            <a:solidFill>
              <a:schemeClr val="accent5"/>
            </a:solidFill>
            <a:ln w="285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a:latin typeface="メイリオ" panose="020B0604030504040204" pitchFamily="50" charset="-128"/>
                <a:ea typeface="メイリオ" panose="020B0604030504040204" pitchFamily="50" charset="-128"/>
              </a:endParaRPr>
            </a:p>
          </p:txBody>
        </p:sp>
        <p:sp>
          <p:nvSpPr>
            <p:cNvPr id="10" name="二等辺三角形 9">
              <a:extLst>
                <a:ext uri="{FF2B5EF4-FFF2-40B4-BE49-F238E27FC236}">
                  <a16:creationId xmlns:a16="http://schemas.microsoft.com/office/drawing/2014/main" id="{03605F7A-4344-4B44-97FB-5A66BF62F0F0}"/>
                </a:ext>
              </a:extLst>
            </p:cNvPr>
            <p:cNvSpPr/>
            <p:nvPr/>
          </p:nvSpPr>
          <p:spPr>
            <a:xfrm rot="10800000">
              <a:off x="9942203" y="4374619"/>
              <a:ext cx="251999" cy="431750"/>
            </a:xfrm>
            <a:prstGeom prst="triangl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テキスト ボックス 83">
              <a:extLst>
                <a:ext uri="{FF2B5EF4-FFF2-40B4-BE49-F238E27FC236}">
                  <a16:creationId xmlns:a16="http://schemas.microsoft.com/office/drawing/2014/main" id="{ABCC3D06-8525-4636-91CD-E275B33A827A}"/>
                </a:ext>
              </a:extLst>
            </p:cNvPr>
            <p:cNvSpPr txBox="1"/>
            <p:nvPr/>
          </p:nvSpPr>
          <p:spPr>
            <a:xfrm>
              <a:off x="9415016" y="4060743"/>
              <a:ext cx="1203435" cy="523220"/>
            </a:xfrm>
            <a:prstGeom prst="rect">
              <a:avLst/>
            </a:prstGeom>
            <a:noFill/>
          </p:spPr>
          <p:txBody>
            <a:bodyPr wrap="square" rtlCol="0">
              <a:spAutoFit/>
            </a:bodyPr>
            <a:lstStyle/>
            <a:p>
              <a:pPr algn="ctr"/>
              <a:r>
                <a:rPr kumimoji="1" lang="en-US" altLang="ja-JP" sz="2800" b="1" dirty="0">
                  <a:solidFill>
                    <a:schemeClr val="bg1"/>
                  </a:solidFill>
                  <a:latin typeface="メイリオ" panose="020B0604030504040204" pitchFamily="50" charset="-128"/>
                  <a:ea typeface="メイリオ" panose="020B0604030504040204" pitchFamily="50" charset="-128"/>
                </a:rPr>
                <a:t>Click</a:t>
              </a:r>
            </a:p>
          </p:txBody>
        </p:sp>
      </p:grpSp>
      <p:grpSp>
        <p:nvGrpSpPr>
          <p:cNvPr id="81" name="グループ化 80">
            <a:extLst>
              <a:ext uri="{FF2B5EF4-FFF2-40B4-BE49-F238E27FC236}">
                <a16:creationId xmlns:a16="http://schemas.microsoft.com/office/drawing/2014/main" id="{DFC80089-B92B-47FD-B4F0-14F58AF89A35}"/>
              </a:ext>
            </a:extLst>
          </p:cNvPr>
          <p:cNvGrpSpPr/>
          <p:nvPr/>
        </p:nvGrpSpPr>
        <p:grpSpPr>
          <a:xfrm>
            <a:off x="8484354" y="2382308"/>
            <a:ext cx="940111" cy="1248736"/>
            <a:chOff x="657922" y="591015"/>
            <a:chExt cx="940111" cy="1248736"/>
          </a:xfrm>
        </p:grpSpPr>
        <p:sp>
          <p:nvSpPr>
            <p:cNvPr id="85" name="楕円 84">
              <a:extLst>
                <a:ext uri="{FF2B5EF4-FFF2-40B4-BE49-F238E27FC236}">
                  <a16:creationId xmlns:a16="http://schemas.microsoft.com/office/drawing/2014/main" id="{858A03BA-3388-49C6-8AB7-F129FA36FA90}"/>
                </a:ext>
              </a:extLst>
            </p:cNvPr>
            <p:cNvSpPr>
              <a:spLocks noChangeAspect="1"/>
            </p:cNvSpPr>
            <p:nvPr/>
          </p:nvSpPr>
          <p:spPr>
            <a:xfrm>
              <a:off x="657922" y="591015"/>
              <a:ext cx="900000" cy="900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kumimoji="1" lang="ja-JP" altLang="en-US" sz="2000">
                <a:solidFill>
                  <a:schemeClr val="bg1"/>
                </a:solidFill>
                <a:latin typeface="メイリオ" panose="020B0604030504040204" pitchFamily="50" charset="-128"/>
                <a:ea typeface="メイリオ" panose="020B0604030504040204" pitchFamily="50" charset="-128"/>
              </a:endParaRPr>
            </a:p>
          </p:txBody>
        </p:sp>
        <p:sp>
          <p:nvSpPr>
            <p:cNvPr id="86" name="テキスト ボックス 85">
              <a:extLst>
                <a:ext uri="{FF2B5EF4-FFF2-40B4-BE49-F238E27FC236}">
                  <a16:creationId xmlns:a16="http://schemas.microsoft.com/office/drawing/2014/main" id="{EAF1FB0A-3BC5-47B8-84C6-FD058E97970A}"/>
                </a:ext>
              </a:extLst>
            </p:cNvPr>
            <p:cNvSpPr txBox="1"/>
            <p:nvPr/>
          </p:nvSpPr>
          <p:spPr>
            <a:xfrm>
              <a:off x="795145" y="700978"/>
              <a:ext cx="802888" cy="1138773"/>
            </a:xfrm>
            <a:prstGeom prst="rect">
              <a:avLst/>
            </a:prstGeom>
            <a:noFill/>
          </p:spPr>
          <p:txBody>
            <a:bodyPr wrap="square" rtlCol="0">
              <a:spAutoFit/>
            </a:bodyPr>
            <a:lstStyle/>
            <a:p>
              <a:r>
                <a:rPr kumimoji="1" lang="ja-JP" altLang="en-US" sz="4400" b="1">
                  <a:solidFill>
                    <a:schemeClr val="bg1"/>
                  </a:solidFill>
                  <a:latin typeface="メイリオ" panose="020B0604030504040204" pitchFamily="50" charset="-128"/>
                  <a:ea typeface="メイリオ" panose="020B0604030504040204" pitchFamily="50" charset="-128"/>
                </a:rPr>
                <a:t>✔</a:t>
              </a:r>
              <a:endParaRPr kumimoji="1" lang="en-US" altLang="ja-JP" sz="4400" b="1">
                <a:solidFill>
                  <a:schemeClr val="bg1"/>
                </a:solidFill>
                <a:latin typeface="メイリオ" panose="020B0604030504040204" pitchFamily="50" charset="-128"/>
                <a:ea typeface="メイリオ" panose="020B0604030504040204" pitchFamily="50" charset="-128"/>
              </a:endParaRPr>
            </a:p>
            <a:p>
              <a:endParaRPr kumimoji="1" lang="ja-JP" altLang="en-US" sz="2400"/>
            </a:p>
          </p:txBody>
        </p:sp>
      </p:grpSp>
      <p:grpSp>
        <p:nvGrpSpPr>
          <p:cNvPr id="87" name="グループ化 86">
            <a:extLst>
              <a:ext uri="{FF2B5EF4-FFF2-40B4-BE49-F238E27FC236}">
                <a16:creationId xmlns:a16="http://schemas.microsoft.com/office/drawing/2014/main" id="{A1BCC5D6-4D90-48F8-A03B-AD9A38307F94}"/>
              </a:ext>
            </a:extLst>
          </p:cNvPr>
          <p:cNvGrpSpPr/>
          <p:nvPr/>
        </p:nvGrpSpPr>
        <p:grpSpPr>
          <a:xfrm>
            <a:off x="9718470" y="2397265"/>
            <a:ext cx="900000" cy="1262591"/>
            <a:chOff x="657922" y="591015"/>
            <a:chExt cx="900000" cy="1262591"/>
          </a:xfrm>
        </p:grpSpPr>
        <p:sp>
          <p:nvSpPr>
            <p:cNvPr id="88" name="楕円 87">
              <a:extLst>
                <a:ext uri="{FF2B5EF4-FFF2-40B4-BE49-F238E27FC236}">
                  <a16:creationId xmlns:a16="http://schemas.microsoft.com/office/drawing/2014/main" id="{CF1E5F90-6AA6-4AAA-AF91-6D7C2C29E14B}"/>
                </a:ext>
              </a:extLst>
            </p:cNvPr>
            <p:cNvSpPr>
              <a:spLocks noChangeAspect="1"/>
            </p:cNvSpPr>
            <p:nvPr/>
          </p:nvSpPr>
          <p:spPr>
            <a:xfrm>
              <a:off x="657922" y="591015"/>
              <a:ext cx="900000" cy="900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kumimoji="1" lang="ja-JP" altLang="en-US" sz="2000">
                <a:solidFill>
                  <a:schemeClr val="bg1"/>
                </a:solidFill>
                <a:latin typeface="メイリオ" panose="020B0604030504040204" pitchFamily="50" charset="-128"/>
                <a:ea typeface="メイリオ" panose="020B0604030504040204" pitchFamily="50" charset="-128"/>
              </a:endParaRPr>
            </a:p>
          </p:txBody>
        </p:sp>
        <p:sp>
          <p:nvSpPr>
            <p:cNvPr id="89" name="テキスト ボックス 88">
              <a:extLst>
                <a:ext uri="{FF2B5EF4-FFF2-40B4-BE49-F238E27FC236}">
                  <a16:creationId xmlns:a16="http://schemas.microsoft.com/office/drawing/2014/main" id="{7EA960D3-722C-4F31-A3CC-ABA6B29A392D}"/>
                </a:ext>
              </a:extLst>
            </p:cNvPr>
            <p:cNvSpPr txBox="1"/>
            <p:nvPr/>
          </p:nvSpPr>
          <p:spPr>
            <a:xfrm>
              <a:off x="739725" y="714833"/>
              <a:ext cx="802888" cy="1138773"/>
            </a:xfrm>
            <a:prstGeom prst="rect">
              <a:avLst/>
            </a:prstGeom>
            <a:noFill/>
          </p:spPr>
          <p:txBody>
            <a:bodyPr wrap="square" rtlCol="0">
              <a:spAutoFit/>
            </a:bodyPr>
            <a:lstStyle/>
            <a:p>
              <a:r>
                <a:rPr kumimoji="1" lang="ja-JP" altLang="en-US" sz="4400" b="1">
                  <a:solidFill>
                    <a:schemeClr val="bg1"/>
                  </a:solidFill>
                  <a:latin typeface="メイリオ" panose="020B0604030504040204" pitchFamily="50" charset="-128"/>
                  <a:ea typeface="メイリオ" panose="020B0604030504040204" pitchFamily="50" charset="-128"/>
                </a:rPr>
                <a:t>✓</a:t>
              </a:r>
              <a:endParaRPr kumimoji="1" lang="en-US" altLang="ja-JP" sz="4400" b="1">
                <a:solidFill>
                  <a:schemeClr val="bg1"/>
                </a:solidFill>
                <a:latin typeface="メイリオ" panose="020B0604030504040204" pitchFamily="50" charset="-128"/>
                <a:ea typeface="メイリオ" panose="020B0604030504040204" pitchFamily="50" charset="-128"/>
              </a:endParaRPr>
            </a:p>
            <a:p>
              <a:endParaRPr kumimoji="1" lang="ja-JP" altLang="en-US" sz="2400"/>
            </a:p>
          </p:txBody>
        </p:sp>
      </p:grpSp>
      <p:grpSp>
        <p:nvGrpSpPr>
          <p:cNvPr id="90" name="グループ化 89">
            <a:extLst>
              <a:ext uri="{FF2B5EF4-FFF2-40B4-BE49-F238E27FC236}">
                <a16:creationId xmlns:a16="http://schemas.microsoft.com/office/drawing/2014/main" id="{D3104D97-219E-4622-8464-C38D5F5D0001}"/>
              </a:ext>
            </a:extLst>
          </p:cNvPr>
          <p:cNvGrpSpPr/>
          <p:nvPr/>
        </p:nvGrpSpPr>
        <p:grpSpPr>
          <a:xfrm>
            <a:off x="3064601" y="4876426"/>
            <a:ext cx="1296093" cy="939403"/>
            <a:chOff x="3087206" y="5268312"/>
            <a:chExt cx="1296093" cy="939403"/>
          </a:xfrm>
        </p:grpSpPr>
        <p:sp>
          <p:nvSpPr>
            <p:cNvPr id="91" name="四角形: 角を丸くする 90">
              <a:extLst>
                <a:ext uri="{FF2B5EF4-FFF2-40B4-BE49-F238E27FC236}">
                  <a16:creationId xmlns:a16="http://schemas.microsoft.com/office/drawing/2014/main" id="{9EE8C009-DC0B-443E-8F4E-A0A12D2013BD}"/>
                </a:ext>
              </a:extLst>
            </p:cNvPr>
            <p:cNvSpPr/>
            <p:nvPr/>
          </p:nvSpPr>
          <p:spPr>
            <a:xfrm rot="2776637">
              <a:off x="3137167" y="5271715"/>
              <a:ext cx="936000" cy="936000"/>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テキスト ボックス 91">
              <a:extLst>
                <a:ext uri="{FF2B5EF4-FFF2-40B4-BE49-F238E27FC236}">
                  <a16:creationId xmlns:a16="http://schemas.microsoft.com/office/drawing/2014/main" id="{51EDCCF0-ADBC-40D9-ABEA-98BA8AEC4072}"/>
                </a:ext>
              </a:extLst>
            </p:cNvPr>
            <p:cNvSpPr txBox="1"/>
            <p:nvPr/>
          </p:nvSpPr>
          <p:spPr>
            <a:xfrm>
              <a:off x="3353336" y="5268312"/>
              <a:ext cx="1029963" cy="830997"/>
            </a:xfrm>
            <a:prstGeom prst="rect">
              <a:avLst/>
            </a:prstGeom>
            <a:noFill/>
          </p:spPr>
          <p:txBody>
            <a:bodyPr wrap="square" rtlCol="0">
              <a:spAutoFit/>
            </a:bodyPr>
            <a:lstStyle/>
            <a:p>
              <a:r>
                <a:rPr kumimoji="1" lang="en-US" altLang="ja-JP" sz="4800" b="1">
                  <a:solidFill>
                    <a:schemeClr val="bg1"/>
                  </a:solidFill>
                  <a:latin typeface="+mn-ea"/>
                </a:rPr>
                <a:t>α</a:t>
              </a:r>
              <a:endParaRPr kumimoji="1" lang="en-US" altLang="ja-JP" sz="2800" b="1">
                <a:solidFill>
                  <a:schemeClr val="bg1"/>
                </a:solidFill>
                <a:latin typeface="+mn-ea"/>
              </a:endParaRPr>
            </a:p>
          </p:txBody>
        </p:sp>
        <p:sp>
          <p:nvSpPr>
            <p:cNvPr id="93" name="テキスト ボックス 92">
              <a:extLst>
                <a:ext uri="{FF2B5EF4-FFF2-40B4-BE49-F238E27FC236}">
                  <a16:creationId xmlns:a16="http://schemas.microsoft.com/office/drawing/2014/main" id="{53F6A6DA-A329-47F2-8B0B-F4B7A7456EC6}"/>
                </a:ext>
              </a:extLst>
            </p:cNvPr>
            <p:cNvSpPr txBox="1"/>
            <p:nvPr/>
          </p:nvSpPr>
          <p:spPr>
            <a:xfrm>
              <a:off x="3087206" y="5480383"/>
              <a:ext cx="615167" cy="584775"/>
            </a:xfrm>
            <a:prstGeom prst="rect">
              <a:avLst/>
            </a:prstGeom>
            <a:noFill/>
          </p:spPr>
          <p:txBody>
            <a:bodyPr wrap="square" rtlCol="0">
              <a:spAutoFit/>
            </a:bodyPr>
            <a:lstStyle/>
            <a:p>
              <a:r>
                <a:rPr lang="ja-JP" altLang="en-US" sz="3200" b="1">
                  <a:solidFill>
                    <a:schemeClr val="bg1"/>
                  </a:solidFill>
                  <a:latin typeface="+mn-ea"/>
                </a:rPr>
                <a:t>＋</a:t>
              </a:r>
              <a:endParaRPr kumimoji="1" lang="en-US" altLang="ja-JP" sz="2800" b="1">
                <a:solidFill>
                  <a:schemeClr val="bg1"/>
                </a:solidFill>
                <a:latin typeface="+mn-ea"/>
              </a:endParaRPr>
            </a:p>
          </p:txBody>
        </p:sp>
      </p:grpSp>
    </p:spTree>
    <p:extLst>
      <p:ext uri="{BB962C8B-B14F-4D97-AF65-F5344CB8AC3E}">
        <p14:creationId xmlns:p14="http://schemas.microsoft.com/office/powerpoint/2010/main" val="3294207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84A3F4C6-1DF3-469C-AD37-C205436AEF53}"/>
              </a:ext>
            </a:extLst>
          </p:cNvPr>
          <p:cNvPicPr>
            <a:picLocks noChangeAspect="1"/>
          </p:cNvPicPr>
          <p:nvPr/>
        </p:nvPicPr>
        <p:blipFill>
          <a:blip r:embed="rId2"/>
          <a:stretch>
            <a:fillRect/>
          </a:stretch>
        </p:blipFill>
        <p:spPr>
          <a:xfrm>
            <a:off x="905168" y="4608215"/>
            <a:ext cx="1546641" cy="977284"/>
          </a:xfrm>
          <a:prstGeom prst="rect">
            <a:avLst/>
          </a:prstGeom>
        </p:spPr>
      </p:pic>
      <p:pic>
        <p:nvPicPr>
          <p:cNvPr id="3" name="Picture 3">
            <a:extLst>
              <a:ext uri="{FF2B5EF4-FFF2-40B4-BE49-F238E27FC236}">
                <a16:creationId xmlns:a16="http://schemas.microsoft.com/office/drawing/2014/main" id="{EFE22F74-D5FA-47F7-959E-7868D200A88B}"/>
              </a:ext>
            </a:extLst>
          </p:cNvPr>
          <p:cNvPicPr>
            <a:picLocks noChangeAspect="1"/>
          </p:cNvPicPr>
          <p:nvPr/>
        </p:nvPicPr>
        <p:blipFill>
          <a:blip r:embed="rId3"/>
          <a:stretch>
            <a:fillRect/>
          </a:stretch>
        </p:blipFill>
        <p:spPr>
          <a:xfrm>
            <a:off x="3260967" y="4428186"/>
            <a:ext cx="1966823" cy="1337342"/>
          </a:xfrm>
          <a:prstGeom prst="rect">
            <a:avLst/>
          </a:prstGeom>
        </p:spPr>
      </p:pic>
      <p:grpSp>
        <p:nvGrpSpPr>
          <p:cNvPr id="29" name="グループ化 28">
            <a:extLst>
              <a:ext uri="{FF2B5EF4-FFF2-40B4-BE49-F238E27FC236}">
                <a16:creationId xmlns:a16="http://schemas.microsoft.com/office/drawing/2014/main" id="{177E9660-838C-47FF-999C-0D528288CB0B}"/>
              </a:ext>
            </a:extLst>
          </p:cNvPr>
          <p:cNvGrpSpPr/>
          <p:nvPr/>
        </p:nvGrpSpPr>
        <p:grpSpPr>
          <a:xfrm>
            <a:off x="905168" y="1318174"/>
            <a:ext cx="1527192" cy="1243114"/>
            <a:chOff x="5784109" y="2735490"/>
            <a:chExt cx="1527192" cy="1243114"/>
          </a:xfrm>
        </p:grpSpPr>
        <p:sp>
          <p:nvSpPr>
            <p:cNvPr id="30" name="正方形/長方形 29">
              <a:extLst>
                <a:ext uri="{FF2B5EF4-FFF2-40B4-BE49-F238E27FC236}">
                  <a16:creationId xmlns:a16="http://schemas.microsoft.com/office/drawing/2014/main" id="{902CF3C7-5311-41E7-B553-12AE79C2BF62}"/>
                </a:ext>
              </a:extLst>
            </p:cNvPr>
            <p:cNvSpPr/>
            <p:nvPr/>
          </p:nvSpPr>
          <p:spPr>
            <a:xfrm>
              <a:off x="6347346" y="3747072"/>
              <a:ext cx="374582" cy="151815"/>
            </a:xfrm>
            <a:prstGeom prst="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1" name="グループ化 30">
              <a:extLst>
                <a:ext uri="{FF2B5EF4-FFF2-40B4-BE49-F238E27FC236}">
                  <a16:creationId xmlns:a16="http://schemas.microsoft.com/office/drawing/2014/main" id="{634FD938-AB24-4BEF-853D-E6814E9487AE}"/>
                </a:ext>
              </a:extLst>
            </p:cNvPr>
            <p:cNvGrpSpPr/>
            <p:nvPr/>
          </p:nvGrpSpPr>
          <p:grpSpPr>
            <a:xfrm>
              <a:off x="5784109" y="2735490"/>
              <a:ext cx="1527192" cy="1011582"/>
              <a:chOff x="5287335" y="740780"/>
              <a:chExt cx="1527192" cy="1011582"/>
            </a:xfrm>
          </p:grpSpPr>
          <p:sp>
            <p:nvSpPr>
              <p:cNvPr id="33" name="四角形: 角を丸くする 32">
                <a:extLst>
                  <a:ext uri="{FF2B5EF4-FFF2-40B4-BE49-F238E27FC236}">
                    <a16:creationId xmlns:a16="http://schemas.microsoft.com/office/drawing/2014/main" id="{AACF1A82-831C-47FE-A799-3C5B14E47794}"/>
                  </a:ext>
                </a:extLst>
              </p:cNvPr>
              <p:cNvSpPr/>
              <p:nvPr/>
            </p:nvSpPr>
            <p:spPr>
              <a:xfrm>
                <a:off x="5287335" y="740780"/>
                <a:ext cx="1527192" cy="1011582"/>
              </a:xfrm>
              <a:prstGeom prst="roundRect">
                <a:avLst>
                  <a:gd name="adj" fmla="val 6369"/>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四角形: 角を丸くする 33">
                <a:extLst>
                  <a:ext uri="{FF2B5EF4-FFF2-40B4-BE49-F238E27FC236}">
                    <a16:creationId xmlns:a16="http://schemas.microsoft.com/office/drawing/2014/main" id="{64D4AA57-783F-4D1E-8096-45F10A70DF62}"/>
                  </a:ext>
                </a:extLst>
              </p:cNvPr>
              <p:cNvSpPr/>
              <p:nvPr/>
            </p:nvSpPr>
            <p:spPr>
              <a:xfrm>
                <a:off x="5381781" y="838081"/>
                <a:ext cx="1340146" cy="834564"/>
              </a:xfrm>
              <a:prstGeom prst="roundRect">
                <a:avLst>
                  <a:gd name="adj" fmla="val 6369"/>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楕円 34">
                <a:extLst>
                  <a:ext uri="{FF2B5EF4-FFF2-40B4-BE49-F238E27FC236}">
                    <a16:creationId xmlns:a16="http://schemas.microsoft.com/office/drawing/2014/main" id="{71D4D839-061C-4479-A85D-4D6A47BB2214}"/>
                  </a:ext>
                </a:extLst>
              </p:cNvPr>
              <p:cNvSpPr/>
              <p:nvPr/>
            </p:nvSpPr>
            <p:spPr>
              <a:xfrm>
                <a:off x="6008563" y="773121"/>
                <a:ext cx="36000" cy="36000"/>
              </a:xfrm>
              <a:prstGeom prst="ellipse">
                <a:avLst/>
              </a:prstGeom>
              <a:solidFill>
                <a:srgbClr val="2F528F"/>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2" name="四角形: 角を丸くする 31">
              <a:extLst>
                <a:ext uri="{FF2B5EF4-FFF2-40B4-BE49-F238E27FC236}">
                  <a16:creationId xmlns:a16="http://schemas.microsoft.com/office/drawing/2014/main" id="{1CAB6CB3-2414-43E5-A0B7-DFC8AE296F8A}"/>
                </a:ext>
              </a:extLst>
            </p:cNvPr>
            <p:cNvSpPr/>
            <p:nvPr/>
          </p:nvSpPr>
          <p:spPr>
            <a:xfrm>
              <a:off x="5877632" y="3898887"/>
              <a:ext cx="1340146" cy="79717"/>
            </a:xfrm>
            <a:prstGeom prst="roundRect">
              <a:avLst>
                <a:gd name="adj" fmla="val 6369"/>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6" name="グループ化 35">
            <a:extLst>
              <a:ext uri="{FF2B5EF4-FFF2-40B4-BE49-F238E27FC236}">
                <a16:creationId xmlns:a16="http://schemas.microsoft.com/office/drawing/2014/main" id="{C680B046-1491-44BA-B638-E4415C5F6118}"/>
              </a:ext>
            </a:extLst>
          </p:cNvPr>
          <p:cNvGrpSpPr/>
          <p:nvPr/>
        </p:nvGrpSpPr>
        <p:grpSpPr>
          <a:xfrm>
            <a:off x="2948457" y="1570432"/>
            <a:ext cx="626327" cy="1299189"/>
            <a:chOff x="7495094" y="2723185"/>
            <a:chExt cx="626327" cy="1299189"/>
          </a:xfrm>
        </p:grpSpPr>
        <p:sp>
          <p:nvSpPr>
            <p:cNvPr id="37" name="四角形: 角を丸くする 36">
              <a:extLst>
                <a:ext uri="{FF2B5EF4-FFF2-40B4-BE49-F238E27FC236}">
                  <a16:creationId xmlns:a16="http://schemas.microsoft.com/office/drawing/2014/main" id="{F212E29B-D645-4B3F-BDCE-9155E9968466}"/>
                </a:ext>
              </a:extLst>
            </p:cNvPr>
            <p:cNvSpPr/>
            <p:nvPr/>
          </p:nvSpPr>
          <p:spPr>
            <a:xfrm rot="5400000">
              <a:off x="7158663" y="3059616"/>
              <a:ext cx="1299189" cy="626327"/>
            </a:xfrm>
            <a:prstGeom prst="roundRect">
              <a:avLst>
                <a:gd name="adj" fmla="val 6369"/>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正方形/長方形 37">
              <a:extLst>
                <a:ext uri="{FF2B5EF4-FFF2-40B4-BE49-F238E27FC236}">
                  <a16:creationId xmlns:a16="http://schemas.microsoft.com/office/drawing/2014/main" id="{E98721B1-265C-45CC-98FC-7808A3515A04}"/>
                </a:ext>
              </a:extLst>
            </p:cNvPr>
            <p:cNvSpPr/>
            <p:nvPr/>
          </p:nvSpPr>
          <p:spPr>
            <a:xfrm>
              <a:off x="7579425" y="2871639"/>
              <a:ext cx="456359" cy="71963"/>
            </a:xfrm>
            <a:prstGeom prst="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正方形/長方形 38">
              <a:extLst>
                <a:ext uri="{FF2B5EF4-FFF2-40B4-BE49-F238E27FC236}">
                  <a16:creationId xmlns:a16="http://schemas.microsoft.com/office/drawing/2014/main" id="{1D392AA3-19FB-4384-8C72-9BFEC46B096C}"/>
                </a:ext>
              </a:extLst>
            </p:cNvPr>
            <p:cNvSpPr/>
            <p:nvPr/>
          </p:nvSpPr>
          <p:spPr>
            <a:xfrm>
              <a:off x="7589508" y="3394199"/>
              <a:ext cx="448660" cy="504688"/>
            </a:xfrm>
            <a:prstGeom prst="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楕円 39">
              <a:extLst>
                <a:ext uri="{FF2B5EF4-FFF2-40B4-BE49-F238E27FC236}">
                  <a16:creationId xmlns:a16="http://schemas.microsoft.com/office/drawing/2014/main" id="{21A3EDDD-58D7-4D85-994F-75801D3C135C}"/>
                </a:ext>
              </a:extLst>
            </p:cNvPr>
            <p:cNvSpPr/>
            <p:nvPr/>
          </p:nvSpPr>
          <p:spPr>
            <a:xfrm>
              <a:off x="7937867" y="3216712"/>
              <a:ext cx="108000" cy="108000"/>
            </a:xfrm>
            <a:prstGeom prst="ellipse">
              <a:avLst/>
            </a:prstGeom>
            <a:solidFill>
              <a:srgbClr val="2F528F"/>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a:extLst>
                <a:ext uri="{FF2B5EF4-FFF2-40B4-BE49-F238E27FC236}">
                  <a16:creationId xmlns:a16="http://schemas.microsoft.com/office/drawing/2014/main" id="{700879BF-97F4-4A0E-A473-A2D60D59393C}"/>
                </a:ext>
              </a:extLst>
            </p:cNvPr>
            <p:cNvSpPr/>
            <p:nvPr/>
          </p:nvSpPr>
          <p:spPr>
            <a:xfrm>
              <a:off x="7581351" y="3024039"/>
              <a:ext cx="456359" cy="71963"/>
            </a:xfrm>
            <a:prstGeom prst="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a:extLst>
                <a:ext uri="{FF2B5EF4-FFF2-40B4-BE49-F238E27FC236}">
                  <a16:creationId xmlns:a16="http://schemas.microsoft.com/office/drawing/2014/main" id="{FF1BE309-9D63-40D6-9BD4-F5CC1B3EF1D1}"/>
                </a:ext>
              </a:extLst>
            </p:cNvPr>
            <p:cNvSpPr/>
            <p:nvPr/>
          </p:nvSpPr>
          <p:spPr>
            <a:xfrm>
              <a:off x="7618759" y="3176439"/>
              <a:ext cx="223499" cy="45719"/>
            </a:xfrm>
            <a:prstGeom prst="rect">
              <a:avLst/>
            </a:prstGeom>
            <a:solidFill>
              <a:srgbClr val="2F528F"/>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正方形/長方形 42">
              <a:extLst>
                <a:ext uri="{FF2B5EF4-FFF2-40B4-BE49-F238E27FC236}">
                  <a16:creationId xmlns:a16="http://schemas.microsoft.com/office/drawing/2014/main" id="{53DDB7BD-BC93-463A-85BC-06650ED21E06}"/>
                </a:ext>
              </a:extLst>
            </p:cNvPr>
            <p:cNvSpPr/>
            <p:nvPr/>
          </p:nvSpPr>
          <p:spPr>
            <a:xfrm>
              <a:off x="7618759" y="3260714"/>
              <a:ext cx="223499" cy="45719"/>
            </a:xfrm>
            <a:prstGeom prst="rect">
              <a:avLst/>
            </a:prstGeom>
            <a:solidFill>
              <a:srgbClr val="2F528F"/>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52" name="グループ化 51">
            <a:extLst>
              <a:ext uri="{FF2B5EF4-FFF2-40B4-BE49-F238E27FC236}">
                <a16:creationId xmlns:a16="http://schemas.microsoft.com/office/drawing/2014/main" id="{A0ADE4AD-DAB7-4DCB-B0D9-8A3DD7BB1D31}"/>
              </a:ext>
            </a:extLst>
          </p:cNvPr>
          <p:cNvGrpSpPr/>
          <p:nvPr/>
        </p:nvGrpSpPr>
        <p:grpSpPr>
          <a:xfrm>
            <a:off x="4065796" y="1871286"/>
            <a:ext cx="809248" cy="969887"/>
            <a:chOff x="7217778" y="4496937"/>
            <a:chExt cx="903644" cy="1139934"/>
          </a:xfrm>
        </p:grpSpPr>
        <p:sp>
          <p:nvSpPr>
            <p:cNvPr id="53" name="フリーフォーム: 図形 52">
              <a:extLst>
                <a:ext uri="{FF2B5EF4-FFF2-40B4-BE49-F238E27FC236}">
                  <a16:creationId xmlns:a16="http://schemas.microsoft.com/office/drawing/2014/main" id="{B97D10D4-CD75-490B-A439-7B180CF73A83}"/>
                </a:ext>
              </a:extLst>
            </p:cNvPr>
            <p:cNvSpPr/>
            <p:nvPr/>
          </p:nvSpPr>
          <p:spPr>
            <a:xfrm>
              <a:off x="7665793" y="4496937"/>
              <a:ext cx="448603" cy="482034"/>
            </a:xfrm>
            <a:custGeom>
              <a:avLst/>
              <a:gdLst>
                <a:gd name="connsiteX0" fmla="*/ 3807 w 448603"/>
                <a:gd name="connsiteY0" fmla="*/ 0 h 482034"/>
                <a:gd name="connsiteX1" fmla="*/ 446450 w 448603"/>
                <a:gd name="connsiteY1" fmla="*/ 455099 h 482034"/>
                <a:gd name="connsiteX2" fmla="*/ 448603 w 448603"/>
                <a:gd name="connsiteY2" fmla="*/ 482034 h 482034"/>
                <a:gd name="connsiteX3" fmla="*/ 0 w 448603"/>
                <a:gd name="connsiteY3" fmla="*/ 482034 h 482034"/>
                <a:gd name="connsiteX4" fmla="*/ 0 w 448603"/>
                <a:gd name="connsiteY4" fmla="*/ 424 h 482034"/>
                <a:gd name="connsiteX5" fmla="*/ 3807 w 448603"/>
                <a:gd name="connsiteY5" fmla="*/ 0 h 482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8603" h="482034">
                  <a:moveTo>
                    <a:pt x="3807" y="0"/>
                  </a:moveTo>
                  <a:cubicBezTo>
                    <a:pt x="222149" y="0"/>
                    <a:pt x="404319" y="195375"/>
                    <a:pt x="446450" y="455099"/>
                  </a:cubicBezTo>
                  <a:lnTo>
                    <a:pt x="448603" y="482034"/>
                  </a:lnTo>
                  <a:lnTo>
                    <a:pt x="0" y="482034"/>
                  </a:lnTo>
                  <a:lnTo>
                    <a:pt x="0" y="424"/>
                  </a:lnTo>
                  <a:lnTo>
                    <a:pt x="3807" y="0"/>
                  </a:lnTo>
                  <a:close/>
                </a:path>
              </a:pathLst>
            </a:cu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54" name="フリーフォーム: 図形 53">
              <a:extLst>
                <a:ext uri="{FF2B5EF4-FFF2-40B4-BE49-F238E27FC236}">
                  <a16:creationId xmlns:a16="http://schemas.microsoft.com/office/drawing/2014/main" id="{5F754D19-3CDC-40FB-85C8-1D68F6832797}"/>
                </a:ext>
              </a:extLst>
            </p:cNvPr>
            <p:cNvSpPr/>
            <p:nvPr/>
          </p:nvSpPr>
          <p:spPr>
            <a:xfrm>
              <a:off x="7224805" y="4497361"/>
              <a:ext cx="440988" cy="481610"/>
            </a:xfrm>
            <a:custGeom>
              <a:avLst/>
              <a:gdLst>
                <a:gd name="connsiteX0" fmla="*/ 440988 w 440988"/>
                <a:gd name="connsiteY0" fmla="*/ 0 h 481610"/>
                <a:gd name="connsiteX1" fmla="*/ 440988 w 440988"/>
                <a:gd name="connsiteY1" fmla="*/ 481610 h 481610"/>
                <a:gd name="connsiteX2" fmla="*/ 0 w 440988"/>
                <a:gd name="connsiteY2" fmla="*/ 481610 h 481610"/>
                <a:gd name="connsiteX3" fmla="*/ 2152 w 440988"/>
                <a:gd name="connsiteY3" fmla="*/ 454675 h 481610"/>
                <a:gd name="connsiteX4" fmla="*/ 364815 w 440988"/>
                <a:gd name="connsiteY4" fmla="*/ 8478 h 481610"/>
                <a:gd name="connsiteX5" fmla="*/ 440988 w 440988"/>
                <a:gd name="connsiteY5" fmla="*/ 0 h 4816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0988" h="481610">
                  <a:moveTo>
                    <a:pt x="440988" y="0"/>
                  </a:moveTo>
                  <a:lnTo>
                    <a:pt x="440988" y="481610"/>
                  </a:lnTo>
                  <a:lnTo>
                    <a:pt x="0" y="481610"/>
                  </a:lnTo>
                  <a:lnTo>
                    <a:pt x="2152" y="454675"/>
                  </a:lnTo>
                  <a:cubicBezTo>
                    <a:pt x="39017" y="227417"/>
                    <a:pt x="183099" y="49425"/>
                    <a:pt x="364815" y="8478"/>
                  </a:cubicBezTo>
                  <a:lnTo>
                    <a:pt x="440988" y="0"/>
                  </a:lnTo>
                  <a:close/>
                </a:path>
              </a:pathLst>
            </a:cu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55" name="フリーフォーム: 図形 54">
              <a:extLst>
                <a:ext uri="{FF2B5EF4-FFF2-40B4-BE49-F238E27FC236}">
                  <a16:creationId xmlns:a16="http://schemas.microsoft.com/office/drawing/2014/main" id="{33935E99-593D-41FA-89E6-875A023EF1D6}"/>
                </a:ext>
              </a:extLst>
            </p:cNvPr>
            <p:cNvSpPr/>
            <p:nvPr/>
          </p:nvSpPr>
          <p:spPr>
            <a:xfrm>
              <a:off x="7217778" y="4978971"/>
              <a:ext cx="903644" cy="657900"/>
            </a:xfrm>
            <a:custGeom>
              <a:avLst/>
              <a:gdLst>
                <a:gd name="connsiteX0" fmla="*/ 7027 w 903644"/>
                <a:gd name="connsiteY0" fmla="*/ 0 h 657900"/>
                <a:gd name="connsiteX1" fmla="*/ 896618 w 903644"/>
                <a:gd name="connsiteY1" fmla="*/ 0 h 657900"/>
                <a:gd name="connsiteX2" fmla="*/ 903644 w 903644"/>
                <a:gd name="connsiteY2" fmla="*/ 87933 h 657900"/>
                <a:gd name="connsiteX3" fmla="*/ 451822 w 903644"/>
                <a:gd name="connsiteY3" fmla="*/ 657900 h 657900"/>
                <a:gd name="connsiteX4" fmla="*/ 0 w 903644"/>
                <a:gd name="connsiteY4" fmla="*/ 87933 h 657900"/>
                <a:gd name="connsiteX5" fmla="*/ 7027 w 903644"/>
                <a:gd name="connsiteY5" fmla="*/ 0 h 657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3644" h="657900">
                  <a:moveTo>
                    <a:pt x="7027" y="0"/>
                  </a:moveTo>
                  <a:lnTo>
                    <a:pt x="896618" y="0"/>
                  </a:lnTo>
                  <a:lnTo>
                    <a:pt x="903644" y="87933"/>
                  </a:lnTo>
                  <a:cubicBezTo>
                    <a:pt x="903644" y="402717"/>
                    <a:pt x="701356" y="657900"/>
                    <a:pt x="451822" y="657900"/>
                  </a:cubicBezTo>
                  <a:cubicBezTo>
                    <a:pt x="202288" y="657900"/>
                    <a:pt x="0" y="402717"/>
                    <a:pt x="0" y="87933"/>
                  </a:cubicBezTo>
                  <a:lnTo>
                    <a:pt x="7027" y="0"/>
                  </a:lnTo>
                  <a:close/>
                </a:path>
              </a:pathLst>
            </a:cu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56" name="正方形/長方形 55">
              <a:extLst>
                <a:ext uri="{FF2B5EF4-FFF2-40B4-BE49-F238E27FC236}">
                  <a16:creationId xmlns:a16="http://schemas.microsoft.com/office/drawing/2014/main" id="{A3DDE361-A6C3-43C3-826C-D54D768CC0E5}"/>
                </a:ext>
              </a:extLst>
            </p:cNvPr>
            <p:cNvSpPr/>
            <p:nvPr/>
          </p:nvSpPr>
          <p:spPr>
            <a:xfrm rot="5400000">
              <a:off x="7559075" y="4727527"/>
              <a:ext cx="227488" cy="90273"/>
            </a:xfrm>
            <a:prstGeom prst="rect">
              <a:avLst/>
            </a:prstGeom>
            <a:solidFill>
              <a:schemeClr val="bg1"/>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60" name="グループ化 59">
            <a:extLst>
              <a:ext uri="{FF2B5EF4-FFF2-40B4-BE49-F238E27FC236}">
                <a16:creationId xmlns:a16="http://schemas.microsoft.com/office/drawing/2014/main" id="{EF8459B5-1DD6-4D6D-B125-4D2134CAF9A6}"/>
              </a:ext>
            </a:extLst>
          </p:cNvPr>
          <p:cNvGrpSpPr/>
          <p:nvPr/>
        </p:nvGrpSpPr>
        <p:grpSpPr>
          <a:xfrm>
            <a:off x="936142" y="2726575"/>
            <a:ext cx="1432861" cy="627620"/>
            <a:chOff x="5960223" y="4050702"/>
            <a:chExt cx="1174961" cy="389450"/>
          </a:xfrm>
        </p:grpSpPr>
        <p:sp>
          <p:nvSpPr>
            <p:cNvPr id="61" name="四角形: 角を丸くする 60">
              <a:extLst>
                <a:ext uri="{FF2B5EF4-FFF2-40B4-BE49-F238E27FC236}">
                  <a16:creationId xmlns:a16="http://schemas.microsoft.com/office/drawing/2014/main" id="{F590A0D8-02CA-4949-92FE-5FFE16C277A0}"/>
                </a:ext>
              </a:extLst>
            </p:cNvPr>
            <p:cNvSpPr/>
            <p:nvPr/>
          </p:nvSpPr>
          <p:spPr>
            <a:xfrm rot="5400000">
              <a:off x="6352979" y="3657946"/>
              <a:ext cx="389450" cy="1174961"/>
            </a:xfrm>
            <a:prstGeom prst="roundRect">
              <a:avLst>
                <a:gd name="adj" fmla="val 6369"/>
              </a:avLst>
            </a:prstGeom>
            <a:noFill/>
            <a:ln w="38100"/>
            <a:scene3d>
              <a:camera prst="perspectiveRelaxed" fov="7200000">
                <a:rot lat="0" lon="18600000" rev="1080000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四角形: 角を丸くする 61">
              <a:extLst>
                <a:ext uri="{FF2B5EF4-FFF2-40B4-BE49-F238E27FC236}">
                  <a16:creationId xmlns:a16="http://schemas.microsoft.com/office/drawing/2014/main" id="{70D03CA8-7792-4AAF-BBFD-389598F43218}"/>
                </a:ext>
              </a:extLst>
            </p:cNvPr>
            <p:cNvSpPr/>
            <p:nvPr/>
          </p:nvSpPr>
          <p:spPr>
            <a:xfrm rot="5400000">
              <a:off x="6518477" y="3677046"/>
              <a:ext cx="45719" cy="1017427"/>
            </a:xfrm>
            <a:prstGeom prst="roundRect">
              <a:avLst>
                <a:gd name="adj" fmla="val 6369"/>
              </a:avLst>
            </a:prstGeom>
            <a:solidFill>
              <a:srgbClr val="3C4882"/>
            </a:solidFill>
            <a:ln w="38100">
              <a:noFill/>
            </a:ln>
            <a:scene3d>
              <a:camera prst="perspectiveRelaxed" fov="7200000">
                <a:rot lat="0" lon="18600000" rev="1080000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四角形: 角を丸くする 62">
              <a:extLst>
                <a:ext uri="{FF2B5EF4-FFF2-40B4-BE49-F238E27FC236}">
                  <a16:creationId xmlns:a16="http://schemas.microsoft.com/office/drawing/2014/main" id="{8CBDE54B-8AA4-4FE7-B354-C7B3D1405277}"/>
                </a:ext>
              </a:extLst>
            </p:cNvPr>
            <p:cNvSpPr/>
            <p:nvPr/>
          </p:nvSpPr>
          <p:spPr>
            <a:xfrm rot="5400000">
              <a:off x="6518477" y="3728682"/>
              <a:ext cx="45720" cy="1043196"/>
            </a:xfrm>
            <a:prstGeom prst="roundRect">
              <a:avLst>
                <a:gd name="adj" fmla="val 6369"/>
              </a:avLst>
            </a:prstGeom>
            <a:solidFill>
              <a:srgbClr val="3C4882"/>
            </a:solidFill>
            <a:ln w="38100">
              <a:noFill/>
            </a:ln>
            <a:scene3d>
              <a:camera prst="perspectiveRelaxed" fov="7200000">
                <a:rot lat="0" lon="18600000" rev="1080000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4" name="四角形: 角を丸くする 63">
              <a:extLst>
                <a:ext uri="{FF2B5EF4-FFF2-40B4-BE49-F238E27FC236}">
                  <a16:creationId xmlns:a16="http://schemas.microsoft.com/office/drawing/2014/main" id="{6C16F918-1F5E-4092-801E-57AD33D79933}"/>
                </a:ext>
              </a:extLst>
            </p:cNvPr>
            <p:cNvSpPr/>
            <p:nvPr/>
          </p:nvSpPr>
          <p:spPr>
            <a:xfrm rot="5400000">
              <a:off x="6522514" y="3774115"/>
              <a:ext cx="45719" cy="1073624"/>
            </a:xfrm>
            <a:prstGeom prst="roundRect">
              <a:avLst>
                <a:gd name="adj" fmla="val 6369"/>
              </a:avLst>
            </a:prstGeom>
            <a:solidFill>
              <a:srgbClr val="3C4882"/>
            </a:solidFill>
            <a:ln w="38100">
              <a:noFill/>
            </a:ln>
            <a:scene3d>
              <a:camera prst="perspectiveRelaxed" fov="7200000">
                <a:rot lat="0" lon="18600000" rev="1080000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5" name="グループ化 4">
            <a:extLst>
              <a:ext uri="{FF2B5EF4-FFF2-40B4-BE49-F238E27FC236}">
                <a16:creationId xmlns:a16="http://schemas.microsoft.com/office/drawing/2014/main" id="{8DA23FC5-7D8C-446B-A4FD-5F2EC87F3AAC}"/>
              </a:ext>
            </a:extLst>
          </p:cNvPr>
          <p:cNvGrpSpPr/>
          <p:nvPr/>
        </p:nvGrpSpPr>
        <p:grpSpPr>
          <a:xfrm>
            <a:off x="5397477" y="1431083"/>
            <a:ext cx="2021303" cy="1951435"/>
            <a:chOff x="4060629" y="528101"/>
            <a:chExt cx="2021303" cy="1951435"/>
          </a:xfrm>
        </p:grpSpPr>
        <p:pic>
          <p:nvPicPr>
            <p:cNvPr id="4" name="Picture 4">
              <a:extLst>
                <a:ext uri="{FF2B5EF4-FFF2-40B4-BE49-F238E27FC236}">
                  <a16:creationId xmlns:a16="http://schemas.microsoft.com/office/drawing/2014/main" id="{4B5D0BA8-6422-4D75-9CCB-9EDDC685C689}"/>
                </a:ext>
              </a:extLst>
            </p:cNvPr>
            <p:cNvPicPr>
              <a:picLocks noChangeAspect="1"/>
            </p:cNvPicPr>
            <p:nvPr/>
          </p:nvPicPr>
          <p:blipFill>
            <a:blip r:embed="rId4"/>
            <a:stretch>
              <a:fillRect/>
            </a:stretch>
          </p:blipFill>
          <p:spPr>
            <a:xfrm>
              <a:off x="4117649" y="528101"/>
              <a:ext cx="1883539" cy="1253014"/>
            </a:xfrm>
            <a:prstGeom prst="rect">
              <a:avLst/>
            </a:prstGeom>
          </p:spPr>
        </p:pic>
        <p:grpSp>
          <p:nvGrpSpPr>
            <p:cNvPr id="65" name="グループ化 64">
              <a:extLst>
                <a:ext uri="{FF2B5EF4-FFF2-40B4-BE49-F238E27FC236}">
                  <a16:creationId xmlns:a16="http://schemas.microsoft.com/office/drawing/2014/main" id="{C098AE8A-DA93-4ABA-B086-978918C914C9}"/>
                </a:ext>
              </a:extLst>
            </p:cNvPr>
            <p:cNvGrpSpPr/>
            <p:nvPr/>
          </p:nvGrpSpPr>
          <p:grpSpPr>
            <a:xfrm>
              <a:off x="4060629" y="1616817"/>
              <a:ext cx="2021303" cy="862719"/>
              <a:chOff x="5960223" y="4050702"/>
              <a:chExt cx="1174961" cy="389450"/>
            </a:xfrm>
          </p:grpSpPr>
          <p:sp>
            <p:nvSpPr>
              <p:cNvPr id="66" name="四角形: 角を丸くする 65">
                <a:extLst>
                  <a:ext uri="{FF2B5EF4-FFF2-40B4-BE49-F238E27FC236}">
                    <a16:creationId xmlns:a16="http://schemas.microsoft.com/office/drawing/2014/main" id="{758436C3-2D1B-4002-A7B5-47B4F9997937}"/>
                  </a:ext>
                </a:extLst>
              </p:cNvPr>
              <p:cNvSpPr/>
              <p:nvPr/>
            </p:nvSpPr>
            <p:spPr>
              <a:xfrm rot="5400000">
                <a:off x="6352979" y="3657946"/>
                <a:ext cx="389450" cy="1174961"/>
              </a:xfrm>
              <a:prstGeom prst="roundRect">
                <a:avLst>
                  <a:gd name="adj" fmla="val 6369"/>
                </a:avLst>
              </a:prstGeom>
              <a:noFill/>
              <a:ln w="38100"/>
              <a:scene3d>
                <a:camera prst="perspectiveRelaxed" fov="7200000">
                  <a:rot lat="0" lon="18600000" rev="1080000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四角形: 角を丸くする 66">
                <a:extLst>
                  <a:ext uri="{FF2B5EF4-FFF2-40B4-BE49-F238E27FC236}">
                    <a16:creationId xmlns:a16="http://schemas.microsoft.com/office/drawing/2014/main" id="{B1D9F544-0895-4E16-924D-67B057433AC7}"/>
                  </a:ext>
                </a:extLst>
              </p:cNvPr>
              <p:cNvSpPr/>
              <p:nvPr/>
            </p:nvSpPr>
            <p:spPr>
              <a:xfrm rot="5400000">
                <a:off x="6518477" y="3677046"/>
                <a:ext cx="45719" cy="1017427"/>
              </a:xfrm>
              <a:prstGeom prst="roundRect">
                <a:avLst>
                  <a:gd name="adj" fmla="val 6369"/>
                </a:avLst>
              </a:prstGeom>
              <a:solidFill>
                <a:srgbClr val="3C4882"/>
              </a:solidFill>
              <a:ln w="38100">
                <a:noFill/>
              </a:ln>
              <a:scene3d>
                <a:camera prst="perspectiveRelaxed" fov="7200000">
                  <a:rot lat="0" lon="18600000" rev="1080000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四角形: 角を丸くする 67">
                <a:extLst>
                  <a:ext uri="{FF2B5EF4-FFF2-40B4-BE49-F238E27FC236}">
                    <a16:creationId xmlns:a16="http://schemas.microsoft.com/office/drawing/2014/main" id="{34F6B6E3-C8CE-44AE-9BEC-A4715285E322}"/>
                  </a:ext>
                </a:extLst>
              </p:cNvPr>
              <p:cNvSpPr/>
              <p:nvPr/>
            </p:nvSpPr>
            <p:spPr>
              <a:xfrm rot="5400000">
                <a:off x="6518477" y="3728682"/>
                <a:ext cx="45720" cy="1043196"/>
              </a:xfrm>
              <a:prstGeom prst="roundRect">
                <a:avLst>
                  <a:gd name="adj" fmla="val 6369"/>
                </a:avLst>
              </a:prstGeom>
              <a:solidFill>
                <a:srgbClr val="3C4882"/>
              </a:solidFill>
              <a:ln w="38100">
                <a:noFill/>
              </a:ln>
              <a:scene3d>
                <a:camera prst="perspectiveRelaxed" fov="7200000">
                  <a:rot lat="0" lon="18600000" rev="1080000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9" name="四角形: 角を丸くする 68">
                <a:extLst>
                  <a:ext uri="{FF2B5EF4-FFF2-40B4-BE49-F238E27FC236}">
                    <a16:creationId xmlns:a16="http://schemas.microsoft.com/office/drawing/2014/main" id="{E0CBF30E-FFA3-44EC-B700-39DA3D663EAA}"/>
                  </a:ext>
                </a:extLst>
              </p:cNvPr>
              <p:cNvSpPr/>
              <p:nvPr/>
            </p:nvSpPr>
            <p:spPr>
              <a:xfrm rot="5400000">
                <a:off x="6522514" y="3774115"/>
                <a:ext cx="45719" cy="1073624"/>
              </a:xfrm>
              <a:prstGeom prst="roundRect">
                <a:avLst>
                  <a:gd name="adj" fmla="val 6369"/>
                </a:avLst>
              </a:prstGeom>
              <a:solidFill>
                <a:srgbClr val="3C4882"/>
              </a:solidFill>
              <a:ln w="38100">
                <a:noFill/>
              </a:ln>
              <a:scene3d>
                <a:camera prst="perspectiveRelaxed" fov="7200000">
                  <a:rot lat="0" lon="18600000" rev="10800000"/>
                </a:camera>
                <a:lightRig rig="threePt" dir="t"/>
              </a:scene3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71" name="グループ化 70">
            <a:extLst>
              <a:ext uri="{FF2B5EF4-FFF2-40B4-BE49-F238E27FC236}">
                <a16:creationId xmlns:a16="http://schemas.microsoft.com/office/drawing/2014/main" id="{070ED862-B00D-4AD2-B5C0-60D4D41F35A7}"/>
              </a:ext>
            </a:extLst>
          </p:cNvPr>
          <p:cNvGrpSpPr/>
          <p:nvPr/>
        </p:nvGrpSpPr>
        <p:grpSpPr>
          <a:xfrm>
            <a:off x="8019785" y="1667352"/>
            <a:ext cx="1966823" cy="1428908"/>
            <a:chOff x="5287335" y="740780"/>
            <a:chExt cx="1527192" cy="1011582"/>
          </a:xfrm>
        </p:grpSpPr>
        <p:sp>
          <p:nvSpPr>
            <p:cNvPr id="72" name="四角形: 角を丸くする 71">
              <a:extLst>
                <a:ext uri="{FF2B5EF4-FFF2-40B4-BE49-F238E27FC236}">
                  <a16:creationId xmlns:a16="http://schemas.microsoft.com/office/drawing/2014/main" id="{F564B84A-C118-4000-A42C-4041ACFB81B4}"/>
                </a:ext>
              </a:extLst>
            </p:cNvPr>
            <p:cNvSpPr/>
            <p:nvPr/>
          </p:nvSpPr>
          <p:spPr>
            <a:xfrm>
              <a:off x="5287335" y="740780"/>
              <a:ext cx="1527192" cy="1011582"/>
            </a:xfrm>
            <a:prstGeom prst="roundRect">
              <a:avLst>
                <a:gd name="adj" fmla="val 6369"/>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四角形: 角を丸くする 72">
              <a:extLst>
                <a:ext uri="{FF2B5EF4-FFF2-40B4-BE49-F238E27FC236}">
                  <a16:creationId xmlns:a16="http://schemas.microsoft.com/office/drawing/2014/main" id="{780B4A72-05F5-4FBB-B436-026B584B38D8}"/>
                </a:ext>
              </a:extLst>
            </p:cNvPr>
            <p:cNvSpPr/>
            <p:nvPr/>
          </p:nvSpPr>
          <p:spPr>
            <a:xfrm>
              <a:off x="5381781" y="838081"/>
              <a:ext cx="1340146" cy="834564"/>
            </a:xfrm>
            <a:prstGeom prst="roundRect">
              <a:avLst>
                <a:gd name="adj" fmla="val 6369"/>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楕円 73">
              <a:extLst>
                <a:ext uri="{FF2B5EF4-FFF2-40B4-BE49-F238E27FC236}">
                  <a16:creationId xmlns:a16="http://schemas.microsoft.com/office/drawing/2014/main" id="{1DD69D92-F5ED-4423-8BEB-EE44E74519BA}"/>
                </a:ext>
              </a:extLst>
            </p:cNvPr>
            <p:cNvSpPr/>
            <p:nvPr/>
          </p:nvSpPr>
          <p:spPr>
            <a:xfrm>
              <a:off x="6008563" y="773121"/>
              <a:ext cx="36000" cy="36000"/>
            </a:xfrm>
            <a:prstGeom prst="ellipse">
              <a:avLst/>
            </a:prstGeom>
            <a:solidFill>
              <a:srgbClr val="2F528F"/>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75" name="グループ化 74">
            <a:extLst>
              <a:ext uri="{FF2B5EF4-FFF2-40B4-BE49-F238E27FC236}">
                <a16:creationId xmlns:a16="http://schemas.microsoft.com/office/drawing/2014/main" id="{9A822566-2532-40EE-86AC-FEBA58800657}"/>
              </a:ext>
            </a:extLst>
          </p:cNvPr>
          <p:cNvGrpSpPr/>
          <p:nvPr/>
        </p:nvGrpSpPr>
        <p:grpSpPr>
          <a:xfrm>
            <a:off x="10566061" y="1488444"/>
            <a:ext cx="941440" cy="1583156"/>
            <a:chOff x="7110218" y="576498"/>
            <a:chExt cx="769758" cy="1340146"/>
          </a:xfrm>
        </p:grpSpPr>
        <p:sp>
          <p:nvSpPr>
            <p:cNvPr id="76" name="四角形: 角を丸くする 75">
              <a:extLst>
                <a:ext uri="{FF2B5EF4-FFF2-40B4-BE49-F238E27FC236}">
                  <a16:creationId xmlns:a16="http://schemas.microsoft.com/office/drawing/2014/main" id="{BB4D2589-D1C8-4042-8D91-E01391F2834F}"/>
                </a:ext>
              </a:extLst>
            </p:cNvPr>
            <p:cNvSpPr/>
            <p:nvPr/>
          </p:nvSpPr>
          <p:spPr>
            <a:xfrm rot="5400000">
              <a:off x="6825024" y="861692"/>
              <a:ext cx="1340146" cy="769758"/>
            </a:xfrm>
            <a:prstGeom prst="roundRect">
              <a:avLst>
                <a:gd name="adj" fmla="val 6369"/>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四角形: 角を丸くする 76">
              <a:extLst>
                <a:ext uri="{FF2B5EF4-FFF2-40B4-BE49-F238E27FC236}">
                  <a16:creationId xmlns:a16="http://schemas.microsoft.com/office/drawing/2014/main" id="{76A5330B-6F8B-4E81-9645-B856CF48ED3B}"/>
                </a:ext>
              </a:extLst>
            </p:cNvPr>
            <p:cNvSpPr/>
            <p:nvPr/>
          </p:nvSpPr>
          <p:spPr>
            <a:xfrm rot="5400000">
              <a:off x="6939682" y="917365"/>
              <a:ext cx="1110826" cy="626327"/>
            </a:xfrm>
            <a:prstGeom prst="roundRect">
              <a:avLst>
                <a:gd name="adj" fmla="val 6369"/>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8" name="楕円 77">
              <a:extLst>
                <a:ext uri="{FF2B5EF4-FFF2-40B4-BE49-F238E27FC236}">
                  <a16:creationId xmlns:a16="http://schemas.microsoft.com/office/drawing/2014/main" id="{7D67662D-6D29-46AE-A02A-3555EBBB6573}"/>
                </a:ext>
              </a:extLst>
            </p:cNvPr>
            <p:cNvSpPr/>
            <p:nvPr/>
          </p:nvSpPr>
          <p:spPr>
            <a:xfrm>
              <a:off x="7487738" y="611755"/>
              <a:ext cx="36000" cy="36000"/>
            </a:xfrm>
            <a:prstGeom prst="ellipse">
              <a:avLst/>
            </a:prstGeom>
            <a:solidFill>
              <a:srgbClr val="2F528F"/>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楕円 78">
              <a:extLst>
                <a:ext uri="{FF2B5EF4-FFF2-40B4-BE49-F238E27FC236}">
                  <a16:creationId xmlns:a16="http://schemas.microsoft.com/office/drawing/2014/main" id="{8307F750-02AD-46E6-88E2-5F4211E12D33}"/>
                </a:ext>
              </a:extLst>
            </p:cNvPr>
            <p:cNvSpPr/>
            <p:nvPr/>
          </p:nvSpPr>
          <p:spPr>
            <a:xfrm>
              <a:off x="7460845" y="1821990"/>
              <a:ext cx="72000" cy="72000"/>
            </a:xfrm>
            <a:prstGeom prst="ellipse">
              <a:avLst/>
            </a:prstGeom>
            <a:solidFill>
              <a:srgbClr val="2F528F"/>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87" name="テキスト ボックス 86">
            <a:extLst>
              <a:ext uri="{FF2B5EF4-FFF2-40B4-BE49-F238E27FC236}">
                <a16:creationId xmlns:a16="http://schemas.microsoft.com/office/drawing/2014/main" id="{7CE60D15-CE31-48FA-AFD1-8C25C50CB966}"/>
              </a:ext>
            </a:extLst>
          </p:cNvPr>
          <p:cNvSpPr txBox="1"/>
          <p:nvPr/>
        </p:nvSpPr>
        <p:spPr>
          <a:xfrm>
            <a:off x="0" y="8472"/>
            <a:ext cx="12192000" cy="461665"/>
          </a:xfrm>
          <a:prstGeom prst="rect">
            <a:avLst/>
          </a:prstGeom>
          <a:solidFill>
            <a:schemeClr val="accent5">
              <a:lumMod val="20000"/>
              <a:lumOff val="80000"/>
            </a:schemeClr>
          </a:solidFill>
        </p:spPr>
        <p:txBody>
          <a:bodyPr wrap="square" rtlCol="0">
            <a:spAutoFit/>
          </a:bodyPr>
          <a:lstStyle/>
          <a:p>
            <a:r>
              <a:rPr lang="ja-JP" altLang="en-US" sz="2400">
                <a:latin typeface="Meiryo UI" panose="020B0604030504040204" pitchFamily="50" charset="-128"/>
                <a:ea typeface="Meiryo UI" panose="020B0604030504040204" pitchFamily="50" charset="-128"/>
              </a:rPr>
              <a:t>編集用イラスト</a:t>
            </a:r>
            <a:endParaRPr lang="en-US" altLang="ja-JP" sz="2400">
              <a:latin typeface="Meiryo UI" panose="020B0604030504040204" pitchFamily="50" charset="-128"/>
              <a:ea typeface="Meiryo UI" panose="020B0604030504040204" pitchFamily="50" charset="-128"/>
            </a:endParaRPr>
          </a:p>
        </p:txBody>
      </p:sp>
      <p:grpSp>
        <p:nvGrpSpPr>
          <p:cNvPr id="166" name="グループ化 165">
            <a:extLst>
              <a:ext uri="{FF2B5EF4-FFF2-40B4-BE49-F238E27FC236}">
                <a16:creationId xmlns:a16="http://schemas.microsoft.com/office/drawing/2014/main" id="{332604E7-BDEB-4625-B782-C5741A3277DC}"/>
              </a:ext>
            </a:extLst>
          </p:cNvPr>
          <p:cNvGrpSpPr/>
          <p:nvPr/>
        </p:nvGrpSpPr>
        <p:grpSpPr>
          <a:xfrm>
            <a:off x="6096000" y="4428186"/>
            <a:ext cx="1375971" cy="1337342"/>
            <a:chOff x="5237017" y="3179017"/>
            <a:chExt cx="939050" cy="921171"/>
          </a:xfrm>
        </p:grpSpPr>
        <p:sp>
          <p:nvSpPr>
            <p:cNvPr id="153" name="楕円 152">
              <a:extLst>
                <a:ext uri="{FF2B5EF4-FFF2-40B4-BE49-F238E27FC236}">
                  <a16:creationId xmlns:a16="http://schemas.microsoft.com/office/drawing/2014/main" id="{9DB033E6-4F4D-494C-8073-D6529B973E4D}"/>
                </a:ext>
              </a:extLst>
            </p:cNvPr>
            <p:cNvSpPr/>
            <p:nvPr/>
          </p:nvSpPr>
          <p:spPr>
            <a:xfrm>
              <a:off x="5435740" y="3179018"/>
              <a:ext cx="530374" cy="921170"/>
            </a:xfrm>
            <a:prstGeom prst="ellipse">
              <a:avLst/>
            </a:prstGeom>
            <a:solidFill>
              <a:schemeClr val="bg1"/>
            </a:solidFill>
            <a:ln w="38100">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9" name="直線コネクタ 148">
              <a:extLst>
                <a:ext uri="{FF2B5EF4-FFF2-40B4-BE49-F238E27FC236}">
                  <a16:creationId xmlns:a16="http://schemas.microsoft.com/office/drawing/2014/main" id="{4D9B65F9-A3BE-40FD-8142-A03A85CD5535}"/>
                </a:ext>
              </a:extLst>
            </p:cNvPr>
            <p:cNvCxnSpPr>
              <a:cxnSpLocks/>
            </p:cNvCxnSpPr>
            <p:nvPr/>
          </p:nvCxnSpPr>
          <p:spPr>
            <a:xfrm>
              <a:off x="5241893" y="3639602"/>
              <a:ext cx="934174" cy="0"/>
            </a:xfrm>
            <a:prstGeom prst="line">
              <a:avLst/>
            </a:prstGeom>
            <a:ln w="38100">
              <a:solidFill>
                <a:srgbClr val="2F528F"/>
              </a:solidFill>
            </a:ln>
          </p:spPr>
          <p:style>
            <a:lnRef idx="1">
              <a:schemeClr val="accent1"/>
            </a:lnRef>
            <a:fillRef idx="0">
              <a:schemeClr val="accent1"/>
            </a:fillRef>
            <a:effectRef idx="0">
              <a:schemeClr val="accent1"/>
            </a:effectRef>
            <a:fontRef idx="minor">
              <a:schemeClr val="tx1"/>
            </a:fontRef>
          </p:style>
        </p:cxnSp>
        <p:sp>
          <p:nvSpPr>
            <p:cNvPr id="162" name="フリーフォーム: 図形 161">
              <a:extLst>
                <a:ext uri="{FF2B5EF4-FFF2-40B4-BE49-F238E27FC236}">
                  <a16:creationId xmlns:a16="http://schemas.microsoft.com/office/drawing/2014/main" id="{D1C6D6C0-F3B4-451E-AEE2-AF6F27B63AC4}"/>
                </a:ext>
              </a:extLst>
            </p:cNvPr>
            <p:cNvSpPr/>
            <p:nvPr/>
          </p:nvSpPr>
          <p:spPr>
            <a:xfrm rot="5400000">
              <a:off x="5577454" y="2955567"/>
              <a:ext cx="253300" cy="700200"/>
            </a:xfrm>
            <a:custGeom>
              <a:avLst/>
              <a:gdLst>
                <a:gd name="connsiteX0" fmla="*/ 0 w 253300"/>
                <a:gd name="connsiteY0" fmla="*/ 350100 h 700200"/>
                <a:gd name="connsiteX1" fmla="*/ 134902 w 253300"/>
                <a:gd name="connsiteY1" fmla="*/ 19820 h 700200"/>
                <a:gd name="connsiteX2" fmla="*/ 158590 w 253300"/>
                <a:gd name="connsiteY2" fmla="*/ 0 h 700200"/>
                <a:gd name="connsiteX3" fmla="*/ 175629 w 253300"/>
                <a:gd name="connsiteY3" fmla="*/ 24417 h 700200"/>
                <a:gd name="connsiteX4" fmla="*/ 253300 w 253300"/>
                <a:gd name="connsiteY4" fmla="*/ 350100 h 700200"/>
                <a:gd name="connsiteX5" fmla="*/ 175629 w 253300"/>
                <a:gd name="connsiteY5" fmla="*/ 675783 h 700200"/>
                <a:gd name="connsiteX6" fmla="*/ 158590 w 253300"/>
                <a:gd name="connsiteY6" fmla="*/ 700200 h 700200"/>
                <a:gd name="connsiteX7" fmla="*/ 134902 w 253300"/>
                <a:gd name="connsiteY7" fmla="*/ 680380 h 700200"/>
                <a:gd name="connsiteX8" fmla="*/ 0 w 253300"/>
                <a:gd name="connsiteY8" fmla="*/ 350100 h 7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3300" h="700200">
                  <a:moveTo>
                    <a:pt x="0" y="350100"/>
                  </a:moveTo>
                  <a:cubicBezTo>
                    <a:pt x="0" y="221118"/>
                    <a:pt x="51553" y="104346"/>
                    <a:pt x="134902" y="19820"/>
                  </a:cubicBezTo>
                  <a:lnTo>
                    <a:pt x="158590" y="0"/>
                  </a:lnTo>
                  <a:lnTo>
                    <a:pt x="175629" y="24417"/>
                  </a:lnTo>
                  <a:cubicBezTo>
                    <a:pt x="223618" y="107767"/>
                    <a:pt x="253300" y="222913"/>
                    <a:pt x="253300" y="350100"/>
                  </a:cubicBezTo>
                  <a:cubicBezTo>
                    <a:pt x="253300" y="477287"/>
                    <a:pt x="223618" y="592433"/>
                    <a:pt x="175629" y="675783"/>
                  </a:cubicBezTo>
                  <a:lnTo>
                    <a:pt x="158590" y="700200"/>
                  </a:lnTo>
                  <a:lnTo>
                    <a:pt x="134902" y="680380"/>
                  </a:lnTo>
                  <a:cubicBezTo>
                    <a:pt x="51553" y="595854"/>
                    <a:pt x="0" y="479083"/>
                    <a:pt x="0" y="350100"/>
                  </a:cubicBezTo>
                  <a:close/>
                </a:path>
              </a:pathLst>
            </a:custGeom>
            <a:noFill/>
            <a:ln w="38100">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165" name="フリーフォーム: 図形 164">
              <a:extLst>
                <a:ext uri="{FF2B5EF4-FFF2-40B4-BE49-F238E27FC236}">
                  <a16:creationId xmlns:a16="http://schemas.microsoft.com/office/drawing/2014/main" id="{B75F779F-5D9E-4BC6-9DED-0E6C2A8629F6}"/>
                </a:ext>
              </a:extLst>
            </p:cNvPr>
            <p:cNvSpPr/>
            <p:nvPr/>
          </p:nvSpPr>
          <p:spPr>
            <a:xfrm rot="5400000">
              <a:off x="5591966" y="3653281"/>
              <a:ext cx="224277" cy="669536"/>
            </a:xfrm>
            <a:custGeom>
              <a:avLst/>
              <a:gdLst>
                <a:gd name="connsiteX0" fmla="*/ 0 w 224277"/>
                <a:gd name="connsiteY0" fmla="*/ 334768 h 669536"/>
                <a:gd name="connsiteX1" fmla="*/ 77671 w 224277"/>
                <a:gd name="connsiteY1" fmla="*/ 9085 h 669536"/>
                <a:gd name="connsiteX2" fmla="*/ 84011 w 224277"/>
                <a:gd name="connsiteY2" fmla="*/ 0 h 669536"/>
                <a:gd name="connsiteX3" fmla="*/ 89375 w 224277"/>
                <a:gd name="connsiteY3" fmla="*/ 4488 h 669536"/>
                <a:gd name="connsiteX4" fmla="*/ 224277 w 224277"/>
                <a:gd name="connsiteY4" fmla="*/ 334768 h 669536"/>
                <a:gd name="connsiteX5" fmla="*/ 89375 w 224277"/>
                <a:gd name="connsiteY5" fmla="*/ 665048 h 669536"/>
                <a:gd name="connsiteX6" fmla="*/ 84011 w 224277"/>
                <a:gd name="connsiteY6" fmla="*/ 669536 h 669536"/>
                <a:gd name="connsiteX7" fmla="*/ 77671 w 224277"/>
                <a:gd name="connsiteY7" fmla="*/ 660451 h 669536"/>
                <a:gd name="connsiteX8" fmla="*/ 0 w 224277"/>
                <a:gd name="connsiteY8" fmla="*/ 334768 h 66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4277" h="669536">
                  <a:moveTo>
                    <a:pt x="0" y="334768"/>
                  </a:moveTo>
                  <a:cubicBezTo>
                    <a:pt x="0" y="207581"/>
                    <a:pt x="29682" y="92435"/>
                    <a:pt x="77671" y="9085"/>
                  </a:cubicBezTo>
                  <a:lnTo>
                    <a:pt x="84011" y="0"/>
                  </a:lnTo>
                  <a:lnTo>
                    <a:pt x="89375" y="4488"/>
                  </a:lnTo>
                  <a:cubicBezTo>
                    <a:pt x="172724" y="89014"/>
                    <a:pt x="224277" y="205786"/>
                    <a:pt x="224277" y="334768"/>
                  </a:cubicBezTo>
                  <a:cubicBezTo>
                    <a:pt x="224277" y="463751"/>
                    <a:pt x="172724" y="580522"/>
                    <a:pt x="89375" y="665048"/>
                  </a:cubicBezTo>
                  <a:lnTo>
                    <a:pt x="84011" y="669536"/>
                  </a:lnTo>
                  <a:lnTo>
                    <a:pt x="77671" y="660451"/>
                  </a:lnTo>
                  <a:cubicBezTo>
                    <a:pt x="29682" y="577101"/>
                    <a:pt x="0" y="461955"/>
                    <a:pt x="0" y="334768"/>
                  </a:cubicBezTo>
                  <a:close/>
                </a:path>
              </a:pathLst>
            </a:custGeom>
            <a:noFill/>
            <a:ln w="38100">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164" name="フリーフォーム: 図形 163">
              <a:extLst>
                <a:ext uri="{FF2B5EF4-FFF2-40B4-BE49-F238E27FC236}">
                  <a16:creationId xmlns:a16="http://schemas.microsoft.com/office/drawing/2014/main" id="{C1A06E02-8129-416B-BB95-316EE2A1946A}"/>
                </a:ext>
              </a:extLst>
            </p:cNvPr>
            <p:cNvSpPr/>
            <p:nvPr/>
          </p:nvSpPr>
          <p:spPr>
            <a:xfrm rot="5400000">
              <a:off x="5392947" y="3181677"/>
              <a:ext cx="622314" cy="934174"/>
            </a:xfrm>
            <a:custGeom>
              <a:avLst/>
              <a:gdLst>
                <a:gd name="connsiteX0" fmla="*/ 0 w 622314"/>
                <a:gd name="connsiteY0" fmla="*/ 817187 h 934174"/>
                <a:gd name="connsiteX1" fmla="*/ 17039 w 622314"/>
                <a:gd name="connsiteY1" fmla="*/ 792770 h 934174"/>
                <a:gd name="connsiteX2" fmla="*/ 94710 w 622314"/>
                <a:gd name="connsiteY2" fmla="*/ 467087 h 934174"/>
                <a:gd name="connsiteX3" fmla="*/ 17039 w 622314"/>
                <a:gd name="connsiteY3" fmla="*/ 141404 h 934174"/>
                <a:gd name="connsiteX4" fmla="*/ 0 w 622314"/>
                <a:gd name="connsiteY4" fmla="*/ 116987 h 934174"/>
                <a:gd name="connsiteX5" fmla="*/ 44478 w 622314"/>
                <a:gd name="connsiteY5" fmla="*/ 79771 h 934174"/>
                <a:gd name="connsiteX6" fmla="*/ 301995 w 622314"/>
                <a:gd name="connsiteY6" fmla="*/ 0 h 934174"/>
                <a:gd name="connsiteX7" fmla="*/ 559512 w 622314"/>
                <a:gd name="connsiteY7" fmla="*/ 79771 h 934174"/>
                <a:gd name="connsiteX8" fmla="*/ 622314 w 622314"/>
                <a:gd name="connsiteY8" fmla="*/ 132319 h 934174"/>
                <a:gd name="connsiteX9" fmla="*/ 615974 w 622314"/>
                <a:gd name="connsiteY9" fmla="*/ 141404 h 934174"/>
                <a:gd name="connsiteX10" fmla="*/ 538303 w 622314"/>
                <a:gd name="connsiteY10" fmla="*/ 467087 h 934174"/>
                <a:gd name="connsiteX11" fmla="*/ 615974 w 622314"/>
                <a:gd name="connsiteY11" fmla="*/ 792770 h 934174"/>
                <a:gd name="connsiteX12" fmla="*/ 622314 w 622314"/>
                <a:gd name="connsiteY12" fmla="*/ 801855 h 934174"/>
                <a:gd name="connsiteX13" fmla="*/ 559512 w 622314"/>
                <a:gd name="connsiteY13" fmla="*/ 854403 h 934174"/>
                <a:gd name="connsiteX14" fmla="*/ 301995 w 622314"/>
                <a:gd name="connsiteY14" fmla="*/ 934174 h 934174"/>
                <a:gd name="connsiteX15" fmla="*/ 44478 w 622314"/>
                <a:gd name="connsiteY15" fmla="*/ 854403 h 934174"/>
                <a:gd name="connsiteX16" fmla="*/ 0 w 622314"/>
                <a:gd name="connsiteY16" fmla="*/ 817187 h 9341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22314" h="934174">
                  <a:moveTo>
                    <a:pt x="0" y="817187"/>
                  </a:moveTo>
                  <a:lnTo>
                    <a:pt x="17039" y="792770"/>
                  </a:lnTo>
                  <a:cubicBezTo>
                    <a:pt x="65028" y="709420"/>
                    <a:pt x="94710" y="594274"/>
                    <a:pt x="94710" y="467087"/>
                  </a:cubicBezTo>
                  <a:cubicBezTo>
                    <a:pt x="94710" y="339900"/>
                    <a:pt x="65028" y="224754"/>
                    <a:pt x="17039" y="141404"/>
                  </a:cubicBezTo>
                  <a:lnTo>
                    <a:pt x="0" y="116987"/>
                  </a:lnTo>
                  <a:lnTo>
                    <a:pt x="44478" y="79771"/>
                  </a:lnTo>
                  <a:cubicBezTo>
                    <a:pt x="117988" y="29408"/>
                    <a:pt x="206605" y="0"/>
                    <a:pt x="301995" y="0"/>
                  </a:cubicBezTo>
                  <a:cubicBezTo>
                    <a:pt x="397385" y="0"/>
                    <a:pt x="486003" y="29408"/>
                    <a:pt x="559512" y="79771"/>
                  </a:cubicBezTo>
                  <a:lnTo>
                    <a:pt x="622314" y="132319"/>
                  </a:lnTo>
                  <a:lnTo>
                    <a:pt x="615974" y="141404"/>
                  </a:lnTo>
                  <a:cubicBezTo>
                    <a:pt x="567985" y="224754"/>
                    <a:pt x="538303" y="339900"/>
                    <a:pt x="538303" y="467087"/>
                  </a:cubicBezTo>
                  <a:cubicBezTo>
                    <a:pt x="538303" y="594274"/>
                    <a:pt x="567985" y="709420"/>
                    <a:pt x="615974" y="792770"/>
                  </a:cubicBezTo>
                  <a:lnTo>
                    <a:pt x="622314" y="801855"/>
                  </a:lnTo>
                  <a:lnTo>
                    <a:pt x="559512" y="854403"/>
                  </a:lnTo>
                  <a:cubicBezTo>
                    <a:pt x="486003" y="904766"/>
                    <a:pt x="397385" y="934174"/>
                    <a:pt x="301995" y="934174"/>
                  </a:cubicBezTo>
                  <a:cubicBezTo>
                    <a:pt x="206605" y="934174"/>
                    <a:pt x="117988" y="904766"/>
                    <a:pt x="44478" y="854403"/>
                  </a:cubicBezTo>
                  <a:lnTo>
                    <a:pt x="0" y="817187"/>
                  </a:lnTo>
                  <a:close/>
                </a:path>
              </a:pathLst>
            </a:custGeom>
            <a:noFill/>
            <a:ln w="38100">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grpSp>
      <p:grpSp>
        <p:nvGrpSpPr>
          <p:cNvPr id="9" name="グループ化 8">
            <a:extLst>
              <a:ext uri="{FF2B5EF4-FFF2-40B4-BE49-F238E27FC236}">
                <a16:creationId xmlns:a16="http://schemas.microsoft.com/office/drawing/2014/main" id="{C4D2A59B-B4D6-4A20-9B1F-72487A320573}"/>
              </a:ext>
            </a:extLst>
          </p:cNvPr>
          <p:cNvGrpSpPr/>
          <p:nvPr/>
        </p:nvGrpSpPr>
        <p:grpSpPr>
          <a:xfrm>
            <a:off x="8019785" y="4595528"/>
            <a:ext cx="2340000" cy="2340000"/>
            <a:chOff x="7801813" y="4484466"/>
            <a:chExt cx="2340000" cy="2340000"/>
          </a:xfrm>
        </p:grpSpPr>
        <p:sp>
          <p:nvSpPr>
            <p:cNvPr id="7" name="円弧 6">
              <a:extLst>
                <a:ext uri="{FF2B5EF4-FFF2-40B4-BE49-F238E27FC236}">
                  <a16:creationId xmlns:a16="http://schemas.microsoft.com/office/drawing/2014/main" id="{356EB2AA-A7C1-4B15-BF7A-85224478E5AA}"/>
                </a:ext>
              </a:extLst>
            </p:cNvPr>
            <p:cNvSpPr/>
            <p:nvPr/>
          </p:nvSpPr>
          <p:spPr>
            <a:xfrm rot="18997217">
              <a:off x="7801813" y="4484466"/>
              <a:ext cx="2340000" cy="2340000"/>
            </a:xfrm>
            <a:prstGeom prst="arc">
              <a:avLst>
                <a:gd name="adj1" fmla="val 16142121"/>
                <a:gd name="adj2" fmla="val 52031"/>
              </a:avLst>
            </a:prstGeom>
            <a:ln w="88900">
              <a:solidFill>
                <a:srgbClr val="2F528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11" name="円弧 110">
              <a:extLst>
                <a:ext uri="{FF2B5EF4-FFF2-40B4-BE49-F238E27FC236}">
                  <a16:creationId xmlns:a16="http://schemas.microsoft.com/office/drawing/2014/main" id="{F60431DB-FB8F-4851-A622-A49188577145}"/>
                </a:ext>
              </a:extLst>
            </p:cNvPr>
            <p:cNvSpPr/>
            <p:nvPr/>
          </p:nvSpPr>
          <p:spPr>
            <a:xfrm rot="18997217">
              <a:off x="8081260" y="4772754"/>
              <a:ext cx="1800000" cy="1800000"/>
            </a:xfrm>
            <a:prstGeom prst="arc">
              <a:avLst>
                <a:gd name="adj1" fmla="val 16142121"/>
                <a:gd name="adj2" fmla="val 52031"/>
              </a:avLst>
            </a:prstGeom>
            <a:ln w="88900">
              <a:solidFill>
                <a:srgbClr val="2F528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12" name="円弧 111">
              <a:extLst>
                <a:ext uri="{FF2B5EF4-FFF2-40B4-BE49-F238E27FC236}">
                  <a16:creationId xmlns:a16="http://schemas.microsoft.com/office/drawing/2014/main" id="{94D85D9E-8BB3-4A00-A65E-A9ADF84D4A31}"/>
                </a:ext>
              </a:extLst>
            </p:cNvPr>
            <p:cNvSpPr/>
            <p:nvPr/>
          </p:nvSpPr>
          <p:spPr>
            <a:xfrm rot="18997217">
              <a:off x="8351260" y="5061041"/>
              <a:ext cx="1260000" cy="1260000"/>
            </a:xfrm>
            <a:prstGeom prst="arc">
              <a:avLst>
                <a:gd name="adj1" fmla="val 16142121"/>
                <a:gd name="adj2" fmla="val 52031"/>
              </a:avLst>
            </a:prstGeom>
            <a:ln w="88900">
              <a:solidFill>
                <a:srgbClr val="2F528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 name="楕円 7">
              <a:extLst>
                <a:ext uri="{FF2B5EF4-FFF2-40B4-BE49-F238E27FC236}">
                  <a16:creationId xmlns:a16="http://schemas.microsoft.com/office/drawing/2014/main" id="{FF9877A7-D821-45E4-A1C7-C5A00FF7A705}"/>
                </a:ext>
              </a:extLst>
            </p:cNvPr>
            <p:cNvSpPr/>
            <p:nvPr/>
          </p:nvSpPr>
          <p:spPr>
            <a:xfrm>
              <a:off x="8815745" y="5323436"/>
              <a:ext cx="312846" cy="312846"/>
            </a:xfrm>
            <a:prstGeom prst="ellipse">
              <a:avLst/>
            </a:prstGeom>
            <a:solidFill>
              <a:srgbClr val="0042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1343976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グループ化 4">
            <a:extLst>
              <a:ext uri="{FF2B5EF4-FFF2-40B4-BE49-F238E27FC236}">
                <a16:creationId xmlns:a16="http://schemas.microsoft.com/office/drawing/2014/main" id="{21555A17-3DBB-4794-81EA-12428853CB14}"/>
              </a:ext>
            </a:extLst>
          </p:cNvPr>
          <p:cNvGrpSpPr/>
          <p:nvPr/>
        </p:nvGrpSpPr>
        <p:grpSpPr>
          <a:xfrm>
            <a:off x="10267126" y="4320595"/>
            <a:ext cx="1265405" cy="863382"/>
            <a:chOff x="10320257" y="4320538"/>
            <a:chExt cx="1265405" cy="863382"/>
          </a:xfrm>
        </p:grpSpPr>
        <p:sp>
          <p:nvSpPr>
            <p:cNvPr id="134" name="フリーフォーム: 図形 133">
              <a:extLst>
                <a:ext uri="{FF2B5EF4-FFF2-40B4-BE49-F238E27FC236}">
                  <a16:creationId xmlns:a16="http://schemas.microsoft.com/office/drawing/2014/main" id="{DE7CB0F5-5FCD-4F6B-90BD-4C3B0EE0B008}"/>
                </a:ext>
              </a:extLst>
            </p:cNvPr>
            <p:cNvSpPr/>
            <p:nvPr/>
          </p:nvSpPr>
          <p:spPr>
            <a:xfrm rot="3059972">
              <a:off x="11024538" y="4205259"/>
              <a:ext cx="445846" cy="676403"/>
            </a:xfrm>
            <a:custGeom>
              <a:avLst/>
              <a:gdLst>
                <a:gd name="connsiteX0" fmla="*/ 271018 w 509212"/>
                <a:gd name="connsiteY0" fmla="*/ 0 h 962402"/>
                <a:gd name="connsiteX1" fmla="*/ 331709 w 509212"/>
                <a:gd name="connsiteY1" fmla="*/ 49015 h 962402"/>
                <a:gd name="connsiteX2" fmla="*/ 509212 w 509212"/>
                <a:gd name="connsiteY2" fmla="*/ 468475 h 962402"/>
                <a:gd name="connsiteX3" fmla="*/ 242017 w 509212"/>
                <a:gd name="connsiteY3" fmla="*/ 960371 h 962402"/>
                <a:gd name="connsiteX4" fmla="*/ 238195 w 509212"/>
                <a:gd name="connsiteY4" fmla="*/ 962402 h 962402"/>
                <a:gd name="connsiteX5" fmla="*/ 177504 w 509212"/>
                <a:gd name="connsiteY5" fmla="*/ 913387 h 962402"/>
                <a:gd name="connsiteX6" fmla="*/ 0 w 509212"/>
                <a:gd name="connsiteY6" fmla="*/ 493927 h 962402"/>
                <a:gd name="connsiteX7" fmla="*/ 267195 w 509212"/>
                <a:gd name="connsiteY7" fmla="*/ 2031 h 962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9212" h="962402">
                  <a:moveTo>
                    <a:pt x="271018" y="0"/>
                  </a:moveTo>
                  <a:lnTo>
                    <a:pt x="331709" y="49015"/>
                  </a:lnTo>
                  <a:cubicBezTo>
                    <a:pt x="441380" y="156364"/>
                    <a:pt x="509212" y="304666"/>
                    <a:pt x="509212" y="468475"/>
                  </a:cubicBezTo>
                  <a:cubicBezTo>
                    <a:pt x="509212" y="673237"/>
                    <a:pt x="403224" y="853768"/>
                    <a:pt x="242017" y="960371"/>
                  </a:cubicBezTo>
                  <a:lnTo>
                    <a:pt x="238195" y="962402"/>
                  </a:lnTo>
                  <a:lnTo>
                    <a:pt x="177504" y="913387"/>
                  </a:lnTo>
                  <a:cubicBezTo>
                    <a:pt x="67833" y="806038"/>
                    <a:pt x="0" y="657737"/>
                    <a:pt x="0" y="493927"/>
                  </a:cubicBezTo>
                  <a:cubicBezTo>
                    <a:pt x="0" y="289165"/>
                    <a:pt x="105989" y="108635"/>
                    <a:pt x="267195" y="2031"/>
                  </a:cubicBezTo>
                  <a:close/>
                </a:path>
              </a:pathLst>
            </a:cu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135" name="フリーフォーム: 図形 134">
              <a:extLst>
                <a:ext uri="{FF2B5EF4-FFF2-40B4-BE49-F238E27FC236}">
                  <a16:creationId xmlns:a16="http://schemas.microsoft.com/office/drawing/2014/main" id="{CEC43B7E-A619-4A52-BA48-D7DE0BD4C8A0}"/>
                </a:ext>
              </a:extLst>
            </p:cNvPr>
            <p:cNvSpPr/>
            <p:nvPr/>
          </p:nvSpPr>
          <p:spPr>
            <a:xfrm rot="18580508">
              <a:off x="10465854" y="4328274"/>
              <a:ext cx="344742" cy="635936"/>
            </a:xfrm>
            <a:custGeom>
              <a:avLst/>
              <a:gdLst>
                <a:gd name="connsiteX0" fmla="*/ 271018 w 509212"/>
                <a:gd name="connsiteY0" fmla="*/ 0 h 962402"/>
                <a:gd name="connsiteX1" fmla="*/ 331709 w 509212"/>
                <a:gd name="connsiteY1" fmla="*/ 49015 h 962402"/>
                <a:gd name="connsiteX2" fmla="*/ 509212 w 509212"/>
                <a:gd name="connsiteY2" fmla="*/ 468475 h 962402"/>
                <a:gd name="connsiteX3" fmla="*/ 242017 w 509212"/>
                <a:gd name="connsiteY3" fmla="*/ 960371 h 962402"/>
                <a:gd name="connsiteX4" fmla="*/ 238195 w 509212"/>
                <a:gd name="connsiteY4" fmla="*/ 962402 h 962402"/>
                <a:gd name="connsiteX5" fmla="*/ 177504 w 509212"/>
                <a:gd name="connsiteY5" fmla="*/ 913387 h 962402"/>
                <a:gd name="connsiteX6" fmla="*/ 0 w 509212"/>
                <a:gd name="connsiteY6" fmla="*/ 493927 h 962402"/>
                <a:gd name="connsiteX7" fmla="*/ 267195 w 509212"/>
                <a:gd name="connsiteY7" fmla="*/ 2031 h 9624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9212" h="962402">
                  <a:moveTo>
                    <a:pt x="271018" y="0"/>
                  </a:moveTo>
                  <a:lnTo>
                    <a:pt x="331709" y="49015"/>
                  </a:lnTo>
                  <a:cubicBezTo>
                    <a:pt x="441380" y="156364"/>
                    <a:pt x="509212" y="304666"/>
                    <a:pt x="509212" y="468475"/>
                  </a:cubicBezTo>
                  <a:cubicBezTo>
                    <a:pt x="509212" y="673237"/>
                    <a:pt x="403224" y="853768"/>
                    <a:pt x="242017" y="960371"/>
                  </a:cubicBezTo>
                  <a:lnTo>
                    <a:pt x="238195" y="962402"/>
                  </a:lnTo>
                  <a:lnTo>
                    <a:pt x="177504" y="913387"/>
                  </a:lnTo>
                  <a:cubicBezTo>
                    <a:pt x="67833" y="806038"/>
                    <a:pt x="0" y="657737"/>
                    <a:pt x="0" y="493927"/>
                  </a:cubicBezTo>
                  <a:cubicBezTo>
                    <a:pt x="0" y="289165"/>
                    <a:pt x="105989" y="108635"/>
                    <a:pt x="267195" y="2031"/>
                  </a:cubicBezTo>
                  <a:close/>
                </a:path>
              </a:pathLst>
            </a:cu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sp>
          <p:nvSpPr>
            <p:cNvPr id="4" name="フリーフォーム: 図形 3">
              <a:extLst>
                <a:ext uri="{FF2B5EF4-FFF2-40B4-BE49-F238E27FC236}">
                  <a16:creationId xmlns:a16="http://schemas.microsoft.com/office/drawing/2014/main" id="{130AEC26-6E78-4EA1-AA8F-28A872BA67C4}"/>
                </a:ext>
              </a:extLst>
            </p:cNvPr>
            <p:cNvSpPr/>
            <p:nvPr/>
          </p:nvSpPr>
          <p:spPr>
            <a:xfrm>
              <a:off x="10800074" y="4831308"/>
              <a:ext cx="149412" cy="352612"/>
            </a:xfrm>
            <a:custGeom>
              <a:avLst/>
              <a:gdLst>
                <a:gd name="connsiteX0" fmla="*/ 0 w 149412"/>
                <a:gd name="connsiteY0" fmla="*/ 0 h 352612"/>
                <a:gd name="connsiteX1" fmla="*/ 113553 w 149412"/>
                <a:gd name="connsiteY1" fmla="*/ 95624 h 352612"/>
                <a:gd name="connsiteX2" fmla="*/ 149412 w 149412"/>
                <a:gd name="connsiteY2" fmla="*/ 352612 h 352612"/>
              </a:gdLst>
              <a:ahLst/>
              <a:cxnLst>
                <a:cxn ang="0">
                  <a:pos x="connsiteX0" y="connsiteY0"/>
                </a:cxn>
                <a:cxn ang="0">
                  <a:pos x="connsiteX1" y="connsiteY1"/>
                </a:cxn>
                <a:cxn ang="0">
                  <a:pos x="connsiteX2" y="connsiteY2"/>
                </a:cxn>
              </a:cxnLst>
              <a:rect l="l" t="t" r="r" b="b"/>
              <a:pathLst>
                <a:path w="149412" h="352612">
                  <a:moveTo>
                    <a:pt x="0" y="0"/>
                  </a:moveTo>
                  <a:cubicBezTo>
                    <a:pt x="44325" y="18427"/>
                    <a:pt x="88651" y="36855"/>
                    <a:pt x="113553" y="95624"/>
                  </a:cubicBezTo>
                  <a:cubicBezTo>
                    <a:pt x="138455" y="154393"/>
                    <a:pt x="143933" y="253502"/>
                    <a:pt x="149412" y="352612"/>
                  </a:cubicBezTo>
                </a:path>
              </a:pathLst>
            </a:custGeom>
            <a:noFill/>
            <a:ln w="57150">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6" name="フリーフォーム: 図形 135">
              <a:extLst>
                <a:ext uri="{FF2B5EF4-FFF2-40B4-BE49-F238E27FC236}">
                  <a16:creationId xmlns:a16="http://schemas.microsoft.com/office/drawing/2014/main" id="{575E376A-D195-4051-852B-D69648FCB0A4}"/>
                </a:ext>
              </a:extLst>
            </p:cNvPr>
            <p:cNvSpPr/>
            <p:nvPr/>
          </p:nvSpPr>
          <p:spPr>
            <a:xfrm flipH="1">
              <a:off x="10949486" y="4528689"/>
              <a:ext cx="240271" cy="644545"/>
            </a:xfrm>
            <a:custGeom>
              <a:avLst/>
              <a:gdLst>
                <a:gd name="connsiteX0" fmla="*/ 0 w 149412"/>
                <a:gd name="connsiteY0" fmla="*/ 0 h 352612"/>
                <a:gd name="connsiteX1" fmla="*/ 113553 w 149412"/>
                <a:gd name="connsiteY1" fmla="*/ 95624 h 352612"/>
                <a:gd name="connsiteX2" fmla="*/ 149412 w 149412"/>
                <a:gd name="connsiteY2" fmla="*/ 352612 h 352612"/>
              </a:gdLst>
              <a:ahLst/>
              <a:cxnLst>
                <a:cxn ang="0">
                  <a:pos x="connsiteX0" y="connsiteY0"/>
                </a:cxn>
                <a:cxn ang="0">
                  <a:pos x="connsiteX1" y="connsiteY1"/>
                </a:cxn>
                <a:cxn ang="0">
                  <a:pos x="connsiteX2" y="connsiteY2"/>
                </a:cxn>
              </a:cxnLst>
              <a:rect l="l" t="t" r="r" b="b"/>
              <a:pathLst>
                <a:path w="149412" h="352612">
                  <a:moveTo>
                    <a:pt x="0" y="0"/>
                  </a:moveTo>
                  <a:cubicBezTo>
                    <a:pt x="44325" y="18427"/>
                    <a:pt x="88651" y="36855"/>
                    <a:pt x="113553" y="95624"/>
                  </a:cubicBezTo>
                  <a:cubicBezTo>
                    <a:pt x="138455" y="154393"/>
                    <a:pt x="143933" y="253502"/>
                    <a:pt x="149412" y="352612"/>
                  </a:cubicBezTo>
                </a:path>
              </a:pathLst>
            </a:custGeom>
            <a:noFill/>
            <a:ln w="57150">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6" name="楕円 55">
            <a:extLst>
              <a:ext uri="{FF2B5EF4-FFF2-40B4-BE49-F238E27FC236}">
                <a16:creationId xmlns:a16="http://schemas.microsoft.com/office/drawing/2014/main" id="{6EDF20F0-2B39-4C00-B9FA-74284F68A4FE}"/>
              </a:ext>
            </a:extLst>
          </p:cNvPr>
          <p:cNvSpPr/>
          <p:nvPr/>
        </p:nvSpPr>
        <p:spPr>
          <a:xfrm>
            <a:off x="736450" y="4037773"/>
            <a:ext cx="620579" cy="620579"/>
          </a:xfrm>
          <a:prstGeom prst="ellipse">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7" name="グループ化 6">
            <a:extLst>
              <a:ext uri="{FF2B5EF4-FFF2-40B4-BE49-F238E27FC236}">
                <a16:creationId xmlns:a16="http://schemas.microsoft.com/office/drawing/2014/main" id="{8A50332D-FB2E-46B9-AF29-FC10C74A7113}"/>
              </a:ext>
            </a:extLst>
          </p:cNvPr>
          <p:cNvGrpSpPr/>
          <p:nvPr/>
        </p:nvGrpSpPr>
        <p:grpSpPr>
          <a:xfrm rot="2066168">
            <a:off x="6213530" y="1422628"/>
            <a:ext cx="132395" cy="1570549"/>
            <a:chOff x="5718891" y="2025347"/>
            <a:chExt cx="179885" cy="2287708"/>
          </a:xfrm>
        </p:grpSpPr>
        <p:sp>
          <p:nvSpPr>
            <p:cNvPr id="8" name="四角形: 角を丸くする 7">
              <a:extLst>
                <a:ext uri="{FF2B5EF4-FFF2-40B4-BE49-F238E27FC236}">
                  <a16:creationId xmlns:a16="http://schemas.microsoft.com/office/drawing/2014/main" id="{3D38B938-DCD9-4638-B9BB-786321A51012}"/>
                </a:ext>
              </a:extLst>
            </p:cNvPr>
            <p:cNvSpPr/>
            <p:nvPr/>
          </p:nvSpPr>
          <p:spPr>
            <a:xfrm>
              <a:off x="5718892" y="2025347"/>
              <a:ext cx="179884" cy="162041"/>
            </a:xfrm>
            <a:prstGeom prst="roundRect">
              <a:avLst>
                <a:gd name="adj" fmla="val 6369"/>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四角形: 角を丸くする 8">
              <a:extLst>
                <a:ext uri="{FF2B5EF4-FFF2-40B4-BE49-F238E27FC236}">
                  <a16:creationId xmlns:a16="http://schemas.microsoft.com/office/drawing/2014/main" id="{F530CACF-B875-42F7-8B44-62805A70C58E}"/>
                </a:ext>
              </a:extLst>
            </p:cNvPr>
            <p:cNvSpPr/>
            <p:nvPr/>
          </p:nvSpPr>
          <p:spPr>
            <a:xfrm>
              <a:off x="5718891" y="2186712"/>
              <a:ext cx="179884" cy="1712175"/>
            </a:xfrm>
            <a:prstGeom prst="roundRect">
              <a:avLst>
                <a:gd name="adj" fmla="val 6369"/>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四角形: 角を丸くする 9">
              <a:extLst>
                <a:ext uri="{FF2B5EF4-FFF2-40B4-BE49-F238E27FC236}">
                  <a16:creationId xmlns:a16="http://schemas.microsoft.com/office/drawing/2014/main" id="{DFE8A62C-88CB-43E3-8852-F9C3159AF15E}"/>
                </a:ext>
              </a:extLst>
            </p:cNvPr>
            <p:cNvSpPr/>
            <p:nvPr/>
          </p:nvSpPr>
          <p:spPr>
            <a:xfrm>
              <a:off x="5718891" y="3907935"/>
              <a:ext cx="179884" cy="81359"/>
            </a:xfrm>
            <a:prstGeom prst="roundRect">
              <a:avLst>
                <a:gd name="adj" fmla="val 6369"/>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二等辺三角形 10">
              <a:extLst>
                <a:ext uri="{FF2B5EF4-FFF2-40B4-BE49-F238E27FC236}">
                  <a16:creationId xmlns:a16="http://schemas.microsoft.com/office/drawing/2014/main" id="{6457210B-6889-4652-B4C8-B913E0863C7E}"/>
                </a:ext>
              </a:extLst>
            </p:cNvPr>
            <p:cNvSpPr/>
            <p:nvPr/>
          </p:nvSpPr>
          <p:spPr>
            <a:xfrm rot="10800000">
              <a:off x="5718891" y="3982685"/>
              <a:ext cx="179884" cy="278915"/>
            </a:xfrm>
            <a:prstGeom prst="triangl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FB03A23B-784B-45EE-89F8-995FB3453409}"/>
                </a:ext>
              </a:extLst>
            </p:cNvPr>
            <p:cNvSpPr/>
            <p:nvPr/>
          </p:nvSpPr>
          <p:spPr>
            <a:xfrm>
              <a:off x="5785972" y="4212696"/>
              <a:ext cx="45719" cy="100359"/>
            </a:xfrm>
            <a:prstGeom prst="rect">
              <a:avLst/>
            </a:prstGeom>
            <a:solidFill>
              <a:srgbClr val="2F528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3" name="グループ化 12">
            <a:extLst>
              <a:ext uri="{FF2B5EF4-FFF2-40B4-BE49-F238E27FC236}">
                <a16:creationId xmlns:a16="http://schemas.microsoft.com/office/drawing/2014/main" id="{56F2D67C-C738-4221-A960-5337F9A80C3B}"/>
              </a:ext>
            </a:extLst>
          </p:cNvPr>
          <p:cNvGrpSpPr/>
          <p:nvPr/>
        </p:nvGrpSpPr>
        <p:grpSpPr>
          <a:xfrm>
            <a:off x="7489622" y="1416440"/>
            <a:ext cx="1162005" cy="1644290"/>
            <a:chOff x="9272322" y="3448442"/>
            <a:chExt cx="1162005" cy="1644290"/>
          </a:xfrm>
        </p:grpSpPr>
        <p:sp>
          <p:nvSpPr>
            <p:cNvPr id="14" name="四角形: 角を丸くする 13">
              <a:extLst>
                <a:ext uri="{FF2B5EF4-FFF2-40B4-BE49-F238E27FC236}">
                  <a16:creationId xmlns:a16="http://schemas.microsoft.com/office/drawing/2014/main" id="{6DA770C5-AFD8-4861-8D18-0A00907A12A2}"/>
                </a:ext>
              </a:extLst>
            </p:cNvPr>
            <p:cNvSpPr/>
            <p:nvPr/>
          </p:nvSpPr>
          <p:spPr>
            <a:xfrm>
              <a:off x="9272322" y="3588398"/>
              <a:ext cx="941440" cy="1337342"/>
            </a:xfrm>
            <a:prstGeom prst="roundRect">
              <a:avLst>
                <a:gd name="adj" fmla="val 1886"/>
              </a:avLst>
            </a:prstGeom>
            <a:solidFill>
              <a:srgbClr val="2F528F"/>
            </a:solidFill>
            <a:ln w="38100">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円弧 14">
              <a:extLst>
                <a:ext uri="{FF2B5EF4-FFF2-40B4-BE49-F238E27FC236}">
                  <a16:creationId xmlns:a16="http://schemas.microsoft.com/office/drawing/2014/main" id="{EB73613F-9AC6-472E-96B6-2559EF497366}"/>
                </a:ext>
              </a:extLst>
            </p:cNvPr>
            <p:cNvSpPr/>
            <p:nvPr/>
          </p:nvSpPr>
          <p:spPr>
            <a:xfrm rot="16569335">
              <a:off x="10158149" y="3487577"/>
              <a:ext cx="307251" cy="245105"/>
            </a:xfrm>
            <a:prstGeom prst="arc">
              <a:avLst>
                <a:gd name="adj1" fmla="val 16200000"/>
                <a:gd name="adj2" fmla="val 720480"/>
              </a:avLst>
            </a:prstGeom>
            <a:ln w="38100">
              <a:solidFill>
                <a:srgbClr val="2F528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6" name="円弧 15">
              <a:extLst>
                <a:ext uri="{FF2B5EF4-FFF2-40B4-BE49-F238E27FC236}">
                  <a16:creationId xmlns:a16="http://schemas.microsoft.com/office/drawing/2014/main" id="{21910ECB-2022-4A65-A3F0-011872E09759}"/>
                </a:ext>
              </a:extLst>
            </p:cNvPr>
            <p:cNvSpPr/>
            <p:nvPr/>
          </p:nvSpPr>
          <p:spPr>
            <a:xfrm rot="16569335">
              <a:off x="9256234" y="3491062"/>
              <a:ext cx="307251" cy="245105"/>
            </a:xfrm>
            <a:prstGeom prst="arc">
              <a:avLst>
                <a:gd name="adj1" fmla="val 16200000"/>
                <a:gd name="adj2" fmla="val 21123846"/>
              </a:avLst>
            </a:prstGeom>
            <a:ln w="63500">
              <a:solidFill>
                <a:srgbClr val="2F528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7" name="円弧 16">
              <a:extLst>
                <a:ext uri="{FF2B5EF4-FFF2-40B4-BE49-F238E27FC236}">
                  <a16:creationId xmlns:a16="http://schemas.microsoft.com/office/drawing/2014/main" id="{233D79A0-D44D-4717-AD77-3E6CA3300C43}"/>
                </a:ext>
              </a:extLst>
            </p:cNvPr>
            <p:cNvSpPr/>
            <p:nvPr/>
          </p:nvSpPr>
          <p:spPr>
            <a:xfrm rot="16569335">
              <a:off x="10146924" y="4816554"/>
              <a:ext cx="307251" cy="245105"/>
            </a:xfrm>
            <a:prstGeom prst="arc">
              <a:avLst>
                <a:gd name="adj1" fmla="val 16200000"/>
                <a:gd name="adj2" fmla="val 720480"/>
              </a:avLst>
            </a:prstGeom>
            <a:ln w="38100">
              <a:solidFill>
                <a:srgbClr val="2F528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8" name="直線コネクタ 17">
              <a:extLst>
                <a:ext uri="{FF2B5EF4-FFF2-40B4-BE49-F238E27FC236}">
                  <a16:creationId xmlns:a16="http://schemas.microsoft.com/office/drawing/2014/main" id="{862991FB-4BBE-4F92-A7D7-270381146975}"/>
                </a:ext>
              </a:extLst>
            </p:cNvPr>
            <p:cNvCxnSpPr>
              <a:cxnSpLocks/>
            </p:cNvCxnSpPr>
            <p:nvPr/>
          </p:nvCxnSpPr>
          <p:spPr>
            <a:xfrm>
              <a:off x="9409859" y="3448442"/>
              <a:ext cx="941441" cy="0"/>
            </a:xfrm>
            <a:prstGeom prst="line">
              <a:avLst/>
            </a:prstGeom>
            <a:ln w="57150" cap="rnd">
              <a:solidFill>
                <a:srgbClr val="2F528F"/>
              </a:solidFill>
              <a:round/>
            </a:ln>
          </p:spPr>
          <p:style>
            <a:lnRef idx="1">
              <a:schemeClr val="accent1"/>
            </a:lnRef>
            <a:fillRef idx="0">
              <a:schemeClr val="accent1"/>
            </a:fillRef>
            <a:effectRef idx="0">
              <a:schemeClr val="accent1"/>
            </a:effectRef>
            <a:fontRef idx="minor">
              <a:schemeClr val="tx1"/>
            </a:fontRef>
          </p:style>
        </p:cxnSp>
        <p:cxnSp>
          <p:nvCxnSpPr>
            <p:cNvPr id="19" name="直線コネクタ 18">
              <a:extLst>
                <a:ext uri="{FF2B5EF4-FFF2-40B4-BE49-F238E27FC236}">
                  <a16:creationId xmlns:a16="http://schemas.microsoft.com/office/drawing/2014/main" id="{D42E7AFB-3C6A-405C-BD1D-80560413E33C}"/>
                </a:ext>
              </a:extLst>
            </p:cNvPr>
            <p:cNvCxnSpPr>
              <a:cxnSpLocks/>
            </p:cNvCxnSpPr>
            <p:nvPr/>
          </p:nvCxnSpPr>
          <p:spPr>
            <a:xfrm>
              <a:off x="10351300" y="3454908"/>
              <a:ext cx="0" cy="1329092"/>
            </a:xfrm>
            <a:prstGeom prst="line">
              <a:avLst/>
            </a:prstGeom>
            <a:ln w="57150" cap="rnd">
              <a:solidFill>
                <a:srgbClr val="2F528F"/>
              </a:solidFill>
              <a:round/>
            </a:ln>
          </p:spPr>
          <p:style>
            <a:lnRef idx="1">
              <a:schemeClr val="accent1"/>
            </a:lnRef>
            <a:fillRef idx="0">
              <a:schemeClr val="accent1"/>
            </a:fillRef>
            <a:effectRef idx="0">
              <a:schemeClr val="accent1"/>
            </a:effectRef>
            <a:fontRef idx="minor">
              <a:schemeClr val="tx1"/>
            </a:fontRef>
          </p:style>
        </p:cxnSp>
      </p:grpSp>
      <p:sp>
        <p:nvSpPr>
          <p:cNvPr id="20" name="フリーフォーム: 図形 19">
            <a:extLst>
              <a:ext uri="{FF2B5EF4-FFF2-40B4-BE49-F238E27FC236}">
                <a16:creationId xmlns:a16="http://schemas.microsoft.com/office/drawing/2014/main" id="{8DEBB889-569B-471B-BF8F-607E9356F05A}"/>
              </a:ext>
            </a:extLst>
          </p:cNvPr>
          <p:cNvSpPr/>
          <p:nvPr/>
        </p:nvSpPr>
        <p:spPr>
          <a:xfrm>
            <a:off x="486048" y="1691786"/>
            <a:ext cx="1432862" cy="1093599"/>
          </a:xfrm>
          <a:custGeom>
            <a:avLst/>
            <a:gdLst>
              <a:gd name="connsiteX0" fmla="*/ 83849 w 1687471"/>
              <a:gd name="connsiteY0" fmla="*/ 0 h 1419436"/>
              <a:gd name="connsiteX1" fmla="*/ 640132 w 1687471"/>
              <a:gd name="connsiteY1" fmla="*/ 0 h 1419436"/>
              <a:gd name="connsiteX2" fmla="*/ 752540 w 1687471"/>
              <a:gd name="connsiteY2" fmla="*/ 240574 h 1419436"/>
              <a:gd name="connsiteX3" fmla="*/ 1612389 w 1687471"/>
              <a:gd name="connsiteY3" fmla="*/ 240574 h 1419436"/>
              <a:gd name="connsiteX4" fmla="*/ 1687471 w 1687471"/>
              <a:gd name="connsiteY4" fmla="*/ 315656 h 1419436"/>
              <a:gd name="connsiteX5" fmla="*/ 1687471 w 1687471"/>
              <a:gd name="connsiteY5" fmla="*/ 1344354 h 1419436"/>
              <a:gd name="connsiteX6" fmla="*/ 1612389 w 1687471"/>
              <a:gd name="connsiteY6" fmla="*/ 1419436 h 1419436"/>
              <a:gd name="connsiteX7" fmla="*/ 75082 w 1687471"/>
              <a:gd name="connsiteY7" fmla="*/ 1419436 h 1419436"/>
              <a:gd name="connsiteX8" fmla="*/ 0 w 1687471"/>
              <a:gd name="connsiteY8" fmla="*/ 1344354 h 1419436"/>
              <a:gd name="connsiteX9" fmla="*/ 0 w 1687471"/>
              <a:gd name="connsiteY9" fmla="*/ 315656 h 1419436"/>
              <a:gd name="connsiteX10" fmla="*/ 315 w 1687471"/>
              <a:gd name="connsiteY10" fmla="*/ 314096 h 1419436"/>
              <a:gd name="connsiteX11" fmla="*/ 315 w 1687471"/>
              <a:gd name="connsiteY11" fmla="*/ 64403 h 1419436"/>
              <a:gd name="connsiteX12" fmla="*/ 4261 w 1687471"/>
              <a:gd name="connsiteY12" fmla="*/ 46994 h 1419436"/>
              <a:gd name="connsiteX13" fmla="*/ 83849 w 1687471"/>
              <a:gd name="connsiteY13" fmla="*/ 0 h 1419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687471" h="1419436">
                <a:moveTo>
                  <a:pt x="83849" y="0"/>
                </a:moveTo>
                <a:lnTo>
                  <a:pt x="640132" y="0"/>
                </a:lnTo>
                <a:lnTo>
                  <a:pt x="752540" y="240574"/>
                </a:lnTo>
                <a:lnTo>
                  <a:pt x="1612389" y="240574"/>
                </a:lnTo>
                <a:cubicBezTo>
                  <a:pt x="1653856" y="240574"/>
                  <a:pt x="1687471" y="274189"/>
                  <a:pt x="1687471" y="315656"/>
                </a:cubicBezTo>
                <a:lnTo>
                  <a:pt x="1687471" y="1344354"/>
                </a:lnTo>
                <a:cubicBezTo>
                  <a:pt x="1687471" y="1385821"/>
                  <a:pt x="1653856" y="1419436"/>
                  <a:pt x="1612389" y="1419436"/>
                </a:cubicBezTo>
                <a:lnTo>
                  <a:pt x="75082" y="1419436"/>
                </a:lnTo>
                <a:cubicBezTo>
                  <a:pt x="33615" y="1419436"/>
                  <a:pt x="0" y="1385821"/>
                  <a:pt x="0" y="1344354"/>
                </a:cubicBezTo>
                <a:lnTo>
                  <a:pt x="0" y="315656"/>
                </a:lnTo>
                <a:lnTo>
                  <a:pt x="315" y="314096"/>
                </a:lnTo>
                <a:lnTo>
                  <a:pt x="315" y="64403"/>
                </a:lnTo>
                <a:lnTo>
                  <a:pt x="4261" y="46994"/>
                </a:lnTo>
                <a:cubicBezTo>
                  <a:pt x="17373" y="19378"/>
                  <a:pt x="48071" y="0"/>
                  <a:pt x="83849" y="0"/>
                </a:cubicBezTo>
                <a:close/>
              </a:path>
            </a:pathLst>
          </a:custGeom>
          <a:solidFill>
            <a:schemeClr val="bg1"/>
          </a:solidFill>
          <a:ln w="38100">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grpSp>
        <p:nvGrpSpPr>
          <p:cNvPr id="21" name="グループ化 20">
            <a:extLst>
              <a:ext uri="{FF2B5EF4-FFF2-40B4-BE49-F238E27FC236}">
                <a16:creationId xmlns:a16="http://schemas.microsoft.com/office/drawing/2014/main" id="{D33D4FC3-20F8-4B7E-865D-085563941475}"/>
              </a:ext>
            </a:extLst>
          </p:cNvPr>
          <p:cNvGrpSpPr/>
          <p:nvPr/>
        </p:nvGrpSpPr>
        <p:grpSpPr>
          <a:xfrm>
            <a:off x="3133558" y="1720657"/>
            <a:ext cx="1432862" cy="1093599"/>
            <a:chOff x="2309310" y="5238188"/>
            <a:chExt cx="1432862" cy="1093599"/>
          </a:xfrm>
        </p:grpSpPr>
        <p:sp>
          <p:nvSpPr>
            <p:cNvPr id="22" name="フリーフォーム: 図形 21">
              <a:extLst>
                <a:ext uri="{FF2B5EF4-FFF2-40B4-BE49-F238E27FC236}">
                  <a16:creationId xmlns:a16="http://schemas.microsoft.com/office/drawing/2014/main" id="{B23DC647-C428-44AD-B7B6-674EE7BC6CFD}"/>
                </a:ext>
              </a:extLst>
            </p:cNvPr>
            <p:cNvSpPr/>
            <p:nvPr/>
          </p:nvSpPr>
          <p:spPr>
            <a:xfrm>
              <a:off x="2309310" y="5238188"/>
              <a:ext cx="1432862" cy="1093599"/>
            </a:xfrm>
            <a:custGeom>
              <a:avLst/>
              <a:gdLst>
                <a:gd name="connsiteX0" fmla="*/ 83849 w 1687471"/>
                <a:gd name="connsiteY0" fmla="*/ 0 h 1419436"/>
                <a:gd name="connsiteX1" fmla="*/ 640132 w 1687471"/>
                <a:gd name="connsiteY1" fmla="*/ 0 h 1419436"/>
                <a:gd name="connsiteX2" fmla="*/ 752540 w 1687471"/>
                <a:gd name="connsiteY2" fmla="*/ 240574 h 1419436"/>
                <a:gd name="connsiteX3" fmla="*/ 1612389 w 1687471"/>
                <a:gd name="connsiteY3" fmla="*/ 240574 h 1419436"/>
                <a:gd name="connsiteX4" fmla="*/ 1687471 w 1687471"/>
                <a:gd name="connsiteY4" fmla="*/ 315656 h 1419436"/>
                <a:gd name="connsiteX5" fmla="*/ 1687471 w 1687471"/>
                <a:gd name="connsiteY5" fmla="*/ 1344354 h 1419436"/>
                <a:gd name="connsiteX6" fmla="*/ 1612389 w 1687471"/>
                <a:gd name="connsiteY6" fmla="*/ 1419436 h 1419436"/>
                <a:gd name="connsiteX7" fmla="*/ 75082 w 1687471"/>
                <a:gd name="connsiteY7" fmla="*/ 1419436 h 1419436"/>
                <a:gd name="connsiteX8" fmla="*/ 0 w 1687471"/>
                <a:gd name="connsiteY8" fmla="*/ 1344354 h 1419436"/>
                <a:gd name="connsiteX9" fmla="*/ 0 w 1687471"/>
                <a:gd name="connsiteY9" fmla="*/ 315656 h 1419436"/>
                <a:gd name="connsiteX10" fmla="*/ 315 w 1687471"/>
                <a:gd name="connsiteY10" fmla="*/ 314096 h 1419436"/>
                <a:gd name="connsiteX11" fmla="*/ 315 w 1687471"/>
                <a:gd name="connsiteY11" fmla="*/ 64403 h 1419436"/>
                <a:gd name="connsiteX12" fmla="*/ 4261 w 1687471"/>
                <a:gd name="connsiteY12" fmla="*/ 46994 h 1419436"/>
                <a:gd name="connsiteX13" fmla="*/ 83849 w 1687471"/>
                <a:gd name="connsiteY13" fmla="*/ 0 h 1419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687471" h="1419436">
                  <a:moveTo>
                    <a:pt x="83849" y="0"/>
                  </a:moveTo>
                  <a:lnTo>
                    <a:pt x="640132" y="0"/>
                  </a:lnTo>
                  <a:lnTo>
                    <a:pt x="752540" y="240574"/>
                  </a:lnTo>
                  <a:lnTo>
                    <a:pt x="1612389" y="240574"/>
                  </a:lnTo>
                  <a:cubicBezTo>
                    <a:pt x="1653856" y="240574"/>
                    <a:pt x="1687471" y="274189"/>
                    <a:pt x="1687471" y="315656"/>
                  </a:cubicBezTo>
                  <a:lnTo>
                    <a:pt x="1687471" y="1344354"/>
                  </a:lnTo>
                  <a:cubicBezTo>
                    <a:pt x="1687471" y="1385821"/>
                    <a:pt x="1653856" y="1419436"/>
                    <a:pt x="1612389" y="1419436"/>
                  </a:cubicBezTo>
                  <a:lnTo>
                    <a:pt x="75082" y="1419436"/>
                  </a:lnTo>
                  <a:cubicBezTo>
                    <a:pt x="33615" y="1419436"/>
                    <a:pt x="0" y="1385821"/>
                    <a:pt x="0" y="1344354"/>
                  </a:cubicBezTo>
                  <a:lnTo>
                    <a:pt x="0" y="315656"/>
                  </a:lnTo>
                  <a:lnTo>
                    <a:pt x="315" y="314096"/>
                  </a:lnTo>
                  <a:lnTo>
                    <a:pt x="315" y="64403"/>
                  </a:lnTo>
                  <a:lnTo>
                    <a:pt x="4261" y="46994"/>
                  </a:lnTo>
                  <a:cubicBezTo>
                    <a:pt x="17373" y="19378"/>
                    <a:pt x="48071" y="0"/>
                    <a:pt x="83849" y="0"/>
                  </a:cubicBezTo>
                  <a:close/>
                </a:path>
              </a:pathLst>
            </a:custGeom>
            <a:solidFill>
              <a:srgbClr val="2F528F"/>
            </a:solidFill>
            <a:ln w="38100">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ja-JP" altLang="en-US"/>
            </a:p>
          </p:txBody>
        </p:sp>
        <p:cxnSp>
          <p:nvCxnSpPr>
            <p:cNvPr id="23" name="直線コネクタ 22">
              <a:extLst>
                <a:ext uri="{FF2B5EF4-FFF2-40B4-BE49-F238E27FC236}">
                  <a16:creationId xmlns:a16="http://schemas.microsoft.com/office/drawing/2014/main" id="{22476569-7226-4073-ABA6-067F319A2750}"/>
                </a:ext>
              </a:extLst>
            </p:cNvPr>
            <p:cNvCxnSpPr>
              <a:cxnSpLocks/>
            </p:cNvCxnSpPr>
            <p:nvPr/>
          </p:nvCxnSpPr>
          <p:spPr>
            <a:xfrm>
              <a:off x="3256283" y="5463599"/>
              <a:ext cx="144000"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4" name="直線コネクタ 23">
              <a:extLst>
                <a:ext uri="{FF2B5EF4-FFF2-40B4-BE49-F238E27FC236}">
                  <a16:creationId xmlns:a16="http://schemas.microsoft.com/office/drawing/2014/main" id="{571118A3-0794-4447-88B1-51D5E12DBC01}"/>
                </a:ext>
              </a:extLst>
            </p:cNvPr>
            <p:cNvCxnSpPr>
              <a:cxnSpLocks/>
            </p:cNvCxnSpPr>
            <p:nvPr/>
          </p:nvCxnSpPr>
          <p:spPr>
            <a:xfrm>
              <a:off x="3333723" y="5552188"/>
              <a:ext cx="144000"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6470AD5D-9C38-46FC-A6C4-807536074DF9}"/>
                </a:ext>
              </a:extLst>
            </p:cNvPr>
            <p:cNvCxnSpPr>
              <a:cxnSpLocks/>
            </p:cNvCxnSpPr>
            <p:nvPr/>
          </p:nvCxnSpPr>
          <p:spPr>
            <a:xfrm>
              <a:off x="3258423" y="5637837"/>
              <a:ext cx="144000"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29DB64A5-A3EC-4DC8-910A-F421AE695D53}"/>
                </a:ext>
              </a:extLst>
            </p:cNvPr>
            <p:cNvCxnSpPr>
              <a:cxnSpLocks/>
            </p:cNvCxnSpPr>
            <p:nvPr/>
          </p:nvCxnSpPr>
          <p:spPr>
            <a:xfrm>
              <a:off x="3258423" y="5808142"/>
              <a:ext cx="144000"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85AA5C4F-16BB-436F-9602-92140BAD7E0A}"/>
                </a:ext>
              </a:extLst>
            </p:cNvPr>
            <p:cNvCxnSpPr>
              <a:cxnSpLocks/>
            </p:cNvCxnSpPr>
            <p:nvPr/>
          </p:nvCxnSpPr>
          <p:spPr>
            <a:xfrm>
              <a:off x="3344460" y="5898540"/>
              <a:ext cx="144000"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a:extLst>
                <a:ext uri="{FF2B5EF4-FFF2-40B4-BE49-F238E27FC236}">
                  <a16:creationId xmlns:a16="http://schemas.microsoft.com/office/drawing/2014/main" id="{D14575D0-A177-4608-B086-A6A2689A236C}"/>
                </a:ext>
              </a:extLst>
            </p:cNvPr>
            <p:cNvCxnSpPr>
              <a:cxnSpLocks/>
            </p:cNvCxnSpPr>
            <p:nvPr/>
          </p:nvCxnSpPr>
          <p:spPr>
            <a:xfrm>
              <a:off x="3333723" y="5725435"/>
              <a:ext cx="144000"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sp>
          <p:nvSpPr>
            <p:cNvPr id="29" name="四角形: 角を丸くする 28">
              <a:extLst>
                <a:ext uri="{FF2B5EF4-FFF2-40B4-BE49-F238E27FC236}">
                  <a16:creationId xmlns:a16="http://schemas.microsoft.com/office/drawing/2014/main" id="{9335DF04-8990-4D78-AE2A-C7209BCC7156}"/>
                </a:ext>
              </a:extLst>
            </p:cNvPr>
            <p:cNvSpPr/>
            <p:nvPr/>
          </p:nvSpPr>
          <p:spPr>
            <a:xfrm>
              <a:off x="3291890" y="6143027"/>
              <a:ext cx="150876" cy="138913"/>
            </a:xfrm>
            <a:prstGeom prst="roundRect">
              <a:avLst>
                <a:gd name="adj" fmla="val 6369"/>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0" name="直線コネクタ 29">
              <a:extLst>
                <a:ext uri="{FF2B5EF4-FFF2-40B4-BE49-F238E27FC236}">
                  <a16:creationId xmlns:a16="http://schemas.microsoft.com/office/drawing/2014/main" id="{0CA59F74-A54F-431F-B843-2925EDB15DD9}"/>
                </a:ext>
              </a:extLst>
            </p:cNvPr>
            <p:cNvCxnSpPr>
              <a:cxnSpLocks/>
            </p:cNvCxnSpPr>
            <p:nvPr/>
          </p:nvCxnSpPr>
          <p:spPr>
            <a:xfrm>
              <a:off x="3256283" y="5979859"/>
              <a:ext cx="144000"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130E6DA8-979F-4188-9B87-26C3E6AF8C53}"/>
                </a:ext>
              </a:extLst>
            </p:cNvPr>
            <p:cNvCxnSpPr>
              <a:cxnSpLocks/>
            </p:cNvCxnSpPr>
            <p:nvPr/>
          </p:nvCxnSpPr>
          <p:spPr>
            <a:xfrm>
              <a:off x="3344460" y="6057379"/>
              <a:ext cx="144000"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32" name="テキスト ボックス 31">
            <a:extLst>
              <a:ext uri="{FF2B5EF4-FFF2-40B4-BE49-F238E27FC236}">
                <a16:creationId xmlns:a16="http://schemas.microsoft.com/office/drawing/2014/main" id="{410A8FFB-A8FE-47F3-AF92-C9F5D8FBAFA3}"/>
              </a:ext>
            </a:extLst>
          </p:cNvPr>
          <p:cNvSpPr txBox="1"/>
          <p:nvPr/>
        </p:nvSpPr>
        <p:spPr>
          <a:xfrm>
            <a:off x="0" y="8472"/>
            <a:ext cx="12192000" cy="461665"/>
          </a:xfrm>
          <a:prstGeom prst="rect">
            <a:avLst/>
          </a:prstGeom>
          <a:solidFill>
            <a:schemeClr val="accent5">
              <a:lumMod val="20000"/>
              <a:lumOff val="80000"/>
            </a:schemeClr>
          </a:solidFill>
        </p:spPr>
        <p:txBody>
          <a:bodyPr wrap="square" rtlCol="0">
            <a:spAutoFit/>
          </a:bodyPr>
          <a:lstStyle/>
          <a:p>
            <a:r>
              <a:rPr lang="ja-JP" altLang="en-US" sz="2400">
                <a:latin typeface="Meiryo UI" panose="020B0604030504040204" pitchFamily="50" charset="-128"/>
                <a:ea typeface="Meiryo UI" panose="020B0604030504040204" pitchFamily="50" charset="-128"/>
              </a:rPr>
              <a:t>編集用イラスト</a:t>
            </a:r>
            <a:endParaRPr lang="en-US" altLang="ja-JP" sz="2400">
              <a:latin typeface="Meiryo UI" panose="020B0604030504040204" pitchFamily="50" charset="-128"/>
              <a:ea typeface="Meiryo UI" panose="020B0604030504040204" pitchFamily="50" charset="-128"/>
            </a:endParaRPr>
          </a:p>
        </p:txBody>
      </p:sp>
      <p:grpSp>
        <p:nvGrpSpPr>
          <p:cNvPr id="33" name="グループ化 32">
            <a:extLst>
              <a:ext uri="{FF2B5EF4-FFF2-40B4-BE49-F238E27FC236}">
                <a16:creationId xmlns:a16="http://schemas.microsoft.com/office/drawing/2014/main" id="{199BF439-F9D6-4FB5-B8FD-7939A10DEFCF}"/>
              </a:ext>
            </a:extLst>
          </p:cNvPr>
          <p:cNvGrpSpPr/>
          <p:nvPr/>
        </p:nvGrpSpPr>
        <p:grpSpPr>
          <a:xfrm>
            <a:off x="9482114" y="1533520"/>
            <a:ext cx="1052427" cy="1668895"/>
            <a:chOff x="1151492" y="4700478"/>
            <a:chExt cx="1052427" cy="1668895"/>
          </a:xfrm>
        </p:grpSpPr>
        <p:sp>
          <p:nvSpPr>
            <p:cNvPr id="34" name="四角形: 角を丸くする 33">
              <a:extLst>
                <a:ext uri="{FF2B5EF4-FFF2-40B4-BE49-F238E27FC236}">
                  <a16:creationId xmlns:a16="http://schemas.microsoft.com/office/drawing/2014/main" id="{B48E4F37-5718-4973-8260-91BF08876D23}"/>
                </a:ext>
              </a:extLst>
            </p:cNvPr>
            <p:cNvSpPr/>
            <p:nvPr/>
          </p:nvSpPr>
          <p:spPr>
            <a:xfrm>
              <a:off x="1528163" y="4700478"/>
              <a:ext cx="299084" cy="1668895"/>
            </a:xfrm>
            <a:prstGeom prst="roundRect">
              <a:avLst/>
            </a:prstGeom>
            <a:solidFill>
              <a:srgbClr val="2F528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四角形: 角を丸くする 34">
              <a:extLst>
                <a:ext uri="{FF2B5EF4-FFF2-40B4-BE49-F238E27FC236}">
                  <a16:creationId xmlns:a16="http://schemas.microsoft.com/office/drawing/2014/main" id="{98E04064-E4E6-475A-BE42-430C83506741}"/>
                </a:ext>
              </a:extLst>
            </p:cNvPr>
            <p:cNvSpPr/>
            <p:nvPr/>
          </p:nvSpPr>
          <p:spPr>
            <a:xfrm>
              <a:off x="1528163" y="4700478"/>
              <a:ext cx="299084" cy="1668895"/>
            </a:xfrm>
            <a:prstGeom prst="roundRect">
              <a:avLst/>
            </a:prstGeom>
            <a:solidFill>
              <a:srgbClr val="2F528F"/>
            </a:solidFill>
            <a:scene3d>
              <a:camera prst="orthographicFront">
                <a:rot lat="0" lon="0" rev="27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四角形: 角を丸くする 35">
              <a:extLst>
                <a:ext uri="{FF2B5EF4-FFF2-40B4-BE49-F238E27FC236}">
                  <a16:creationId xmlns:a16="http://schemas.microsoft.com/office/drawing/2014/main" id="{C117E34E-B293-4DEC-99A1-3E9679E31EAF}"/>
                </a:ext>
              </a:extLst>
            </p:cNvPr>
            <p:cNvSpPr/>
            <p:nvPr/>
          </p:nvSpPr>
          <p:spPr>
            <a:xfrm>
              <a:off x="1528163" y="4700478"/>
              <a:ext cx="299084" cy="1668895"/>
            </a:xfrm>
            <a:prstGeom prst="roundRect">
              <a:avLst/>
            </a:prstGeom>
            <a:solidFill>
              <a:srgbClr val="2F528F"/>
            </a:solidFill>
            <a:scene3d>
              <a:camera prst="orthographicFront">
                <a:rot lat="0" lon="0" rev="54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四角形: 角を丸くする 36">
              <a:extLst>
                <a:ext uri="{FF2B5EF4-FFF2-40B4-BE49-F238E27FC236}">
                  <a16:creationId xmlns:a16="http://schemas.microsoft.com/office/drawing/2014/main" id="{7539182E-4086-424F-8E6F-192DCB9705C1}"/>
                </a:ext>
              </a:extLst>
            </p:cNvPr>
            <p:cNvSpPr/>
            <p:nvPr/>
          </p:nvSpPr>
          <p:spPr>
            <a:xfrm>
              <a:off x="1528163" y="4700478"/>
              <a:ext cx="299084" cy="1668895"/>
            </a:xfrm>
            <a:prstGeom prst="roundRect">
              <a:avLst/>
            </a:prstGeom>
            <a:solidFill>
              <a:srgbClr val="2F528F"/>
            </a:solidFill>
            <a:scene3d>
              <a:camera prst="orthographicFront">
                <a:rot lat="0" lon="0" rev="81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楕円 37">
              <a:extLst>
                <a:ext uri="{FF2B5EF4-FFF2-40B4-BE49-F238E27FC236}">
                  <a16:creationId xmlns:a16="http://schemas.microsoft.com/office/drawing/2014/main" id="{AAEFAA57-7DB7-4674-8817-350AEE9D500C}"/>
                </a:ext>
              </a:extLst>
            </p:cNvPr>
            <p:cNvSpPr/>
            <p:nvPr/>
          </p:nvSpPr>
          <p:spPr>
            <a:xfrm>
              <a:off x="1151492" y="5018429"/>
              <a:ext cx="1052427" cy="1032992"/>
            </a:xfrm>
            <a:prstGeom prst="ellipse">
              <a:avLst/>
            </a:prstGeom>
            <a:solidFill>
              <a:schemeClr val="bg1"/>
            </a:solidFill>
            <a:ln w="2540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9" name="グループ化 38">
            <a:extLst>
              <a:ext uri="{FF2B5EF4-FFF2-40B4-BE49-F238E27FC236}">
                <a16:creationId xmlns:a16="http://schemas.microsoft.com/office/drawing/2014/main" id="{8BB437AA-3E77-4276-800E-2A7A2062E41A}"/>
              </a:ext>
            </a:extLst>
          </p:cNvPr>
          <p:cNvGrpSpPr/>
          <p:nvPr/>
        </p:nvGrpSpPr>
        <p:grpSpPr>
          <a:xfrm>
            <a:off x="11201934" y="1615540"/>
            <a:ext cx="425795" cy="814689"/>
            <a:chOff x="3203098" y="5475514"/>
            <a:chExt cx="425795" cy="814689"/>
          </a:xfrm>
        </p:grpSpPr>
        <p:sp>
          <p:nvSpPr>
            <p:cNvPr id="40" name="四角形: 角を丸くする 39">
              <a:extLst>
                <a:ext uri="{FF2B5EF4-FFF2-40B4-BE49-F238E27FC236}">
                  <a16:creationId xmlns:a16="http://schemas.microsoft.com/office/drawing/2014/main" id="{1E588F66-BA56-4D1B-8A5D-F9DB24B5A534}"/>
                </a:ext>
              </a:extLst>
            </p:cNvPr>
            <p:cNvSpPr/>
            <p:nvPr/>
          </p:nvSpPr>
          <p:spPr>
            <a:xfrm>
              <a:off x="3338827" y="5475514"/>
              <a:ext cx="154338" cy="814689"/>
            </a:xfrm>
            <a:prstGeom prst="roundRect">
              <a:avLst/>
            </a:prstGeom>
            <a:solidFill>
              <a:srgbClr val="2F528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四角形: 角を丸くする 40">
              <a:extLst>
                <a:ext uri="{FF2B5EF4-FFF2-40B4-BE49-F238E27FC236}">
                  <a16:creationId xmlns:a16="http://schemas.microsoft.com/office/drawing/2014/main" id="{4E2E4E47-5A5D-4192-8EDB-1D54B22F8FF4}"/>
                </a:ext>
              </a:extLst>
            </p:cNvPr>
            <p:cNvSpPr/>
            <p:nvPr/>
          </p:nvSpPr>
          <p:spPr>
            <a:xfrm>
              <a:off x="3338827" y="5475514"/>
              <a:ext cx="154338" cy="814689"/>
            </a:xfrm>
            <a:prstGeom prst="roundRect">
              <a:avLst/>
            </a:prstGeom>
            <a:solidFill>
              <a:srgbClr val="2F528F"/>
            </a:solidFill>
            <a:scene3d>
              <a:camera prst="orthographicFront">
                <a:rot lat="0" lon="0" rev="27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四角形: 角を丸くする 41">
              <a:extLst>
                <a:ext uri="{FF2B5EF4-FFF2-40B4-BE49-F238E27FC236}">
                  <a16:creationId xmlns:a16="http://schemas.microsoft.com/office/drawing/2014/main" id="{7EA3CF13-0B26-4B0D-9B04-8AF269CE47C7}"/>
                </a:ext>
              </a:extLst>
            </p:cNvPr>
            <p:cNvSpPr/>
            <p:nvPr/>
          </p:nvSpPr>
          <p:spPr>
            <a:xfrm>
              <a:off x="3338827" y="5475514"/>
              <a:ext cx="154338" cy="814689"/>
            </a:xfrm>
            <a:prstGeom prst="roundRect">
              <a:avLst/>
            </a:prstGeom>
            <a:solidFill>
              <a:srgbClr val="2F528F"/>
            </a:solidFill>
            <a:scene3d>
              <a:camera prst="orthographicFront">
                <a:rot lat="0" lon="0" rev="54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四角形: 角を丸くする 42">
              <a:extLst>
                <a:ext uri="{FF2B5EF4-FFF2-40B4-BE49-F238E27FC236}">
                  <a16:creationId xmlns:a16="http://schemas.microsoft.com/office/drawing/2014/main" id="{EA5E3687-D2BB-42BD-8EAD-5836BA924577}"/>
                </a:ext>
              </a:extLst>
            </p:cNvPr>
            <p:cNvSpPr/>
            <p:nvPr/>
          </p:nvSpPr>
          <p:spPr>
            <a:xfrm>
              <a:off x="3338827" y="5475514"/>
              <a:ext cx="154338" cy="814689"/>
            </a:xfrm>
            <a:prstGeom prst="roundRect">
              <a:avLst/>
            </a:prstGeom>
            <a:solidFill>
              <a:srgbClr val="2F528F"/>
            </a:solidFill>
            <a:scene3d>
              <a:camera prst="orthographicFront">
                <a:rot lat="0" lon="0" rev="81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楕円 43">
              <a:extLst>
                <a:ext uri="{FF2B5EF4-FFF2-40B4-BE49-F238E27FC236}">
                  <a16:creationId xmlns:a16="http://schemas.microsoft.com/office/drawing/2014/main" id="{675B58C1-9425-445E-A5C4-D3F5E74E611D}"/>
                </a:ext>
              </a:extLst>
            </p:cNvPr>
            <p:cNvSpPr/>
            <p:nvPr/>
          </p:nvSpPr>
          <p:spPr>
            <a:xfrm>
              <a:off x="3203098" y="5669356"/>
              <a:ext cx="425795" cy="434752"/>
            </a:xfrm>
            <a:prstGeom prst="ellipse">
              <a:avLst/>
            </a:prstGeom>
            <a:solidFill>
              <a:schemeClr val="bg1"/>
            </a:solidFill>
            <a:ln w="1905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53" name="グループ化 52">
            <a:extLst>
              <a:ext uri="{FF2B5EF4-FFF2-40B4-BE49-F238E27FC236}">
                <a16:creationId xmlns:a16="http://schemas.microsoft.com/office/drawing/2014/main" id="{9DFA97F5-564A-47FE-9AA9-4CFA62BC0D7C}"/>
              </a:ext>
            </a:extLst>
          </p:cNvPr>
          <p:cNvGrpSpPr/>
          <p:nvPr/>
        </p:nvGrpSpPr>
        <p:grpSpPr>
          <a:xfrm>
            <a:off x="765050" y="4348062"/>
            <a:ext cx="1080000" cy="1620001"/>
            <a:chOff x="1039657" y="4003056"/>
            <a:chExt cx="1043503" cy="1624992"/>
          </a:xfrm>
        </p:grpSpPr>
        <p:sp>
          <p:nvSpPr>
            <p:cNvPr id="45" name="四角形: 角を丸くする 44">
              <a:extLst>
                <a:ext uri="{FF2B5EF4-FFF2-40B4-BE49-F238E27FC236}">
                  <a16:creationId xmlns:a16="http://schemas.microsoft.com/office/drawing/2014/main" id="{ECAF0356-7C96-4B9F-8F7A-3035F0DE7286}"/>
                </a:ext>
              </a:extLst>
            </p:cNvPr>
            <p:cNvSpPr/>
            <p:nvPr/>
          </p:nvSpPr>
          <p:spPr>
            <a:xfrm rot="5400000" flipH="1">
              <a:off x="770308" y="4446254"/>
              <a:ext cx="1129879" cy="243484"/>
            </a:xfrm>
            <a:prstGeom prst="roundRect">
              <a:avLst>
                <a:gd name="adj" fmla="val 50000"/>
              </a:avLst>
            </a:prstGeom>
            <a:solidFill>
              <a:srgbClr val="2F528F"/>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46" name="四角形: 角を丸くする 45">
              <a:extLst>
                <a:ext uri="{FF2B5EF4-FFF2-40B4-BE49-F238E27FC236}">
                  <a16:creationId xmlns:a16="http://schemas.microsoft.com/office/drawing/2014/main" id="{2D11AEDF-E517-47C0-9436-80278FE577D5}"/>
                </a:ext>
              </a:extLst>
            </p:cNvPr>
            <p:cNvSpPr/>
            <p:nvPr/>
          </p:nvSpPr>
          <p:spPr>
            <a:xfrm rot="4568626" flipH="1">
              <a:off x="787657" y="4859998"/>
              <a:ext cx="720000" cy="216000"/>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47" name="四角形: 角を丸くする 46">
              <a:extLst>
                <a:ext uri="{FF2B5EF4-FFF2-40B4-BE49-F238E27FC236}">
                  <a16:creationId xmlns:a16="http://schemas.microsoft.com/office/drawing/2014/main" id="{C046887B-5C87-4C6D-9A86-92035AF8DE90}"/>
                </a:ext>
              </a:extLst>
            </p:cNvPr>
            <p:cNvSpPr/>
            <p:nvPr/>
          </p:nvSpPr>
          <p:spPr>
            <a:xfrm rot="2310449" flipH="1">
              <a:off x="1086487" y="5231204"/>
              <a:ext cx="468000" cy="200720"/>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48" name="四角形: 角を丸くする 47">
              <a:extLst>
                <a:ext uri="{FF2B5EF4-FFF2-40B4-BE49-F238E27FC236}">
                  <a16:creationId xmlns:a16="http://schemas.microsoft.com/office/drawing/2014/main" id="{A036B9DD-4D9D-4493-9505-E804F84739FE}"/>
                </a:ext>
              </a:extLst>
            </p:cNvPr>
            <p:cNvSpPr/>
            <p:nvPr/>
          </p:nvSpPr>
          <p:spPr>
            <a:xfrm rot="5400000" flipH="1">
              <a:off x="1313752" y="4606168"/>
              <a:ext cx="468000" cy="252000"/>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49" name="四角形: 角を丸くする 48">
              <a:extLst>
                <a:ext uri="{FF2B5EF4-FFF2-40B4-BE49-F238E27FC236}">
                  <a16:creationId xmlns:a16="http://schemas.microsoft.com/office/drawing/2014/main" id="{E054E70F-234C-43FE-8BBA-FFEB7255FDC7}"/>
                </a:ext>
              </a:extLst>
            </p:cNvPr>
            <p:cNvSpPr/>
            <p:nvPr/>
          </p:nvSpPr>
          <p:spPr>
            <a:xfrm rot="5400000" flipH="1">
              <a:off x="1522633" y="4659955"/>
              <a:ext cx="468000" cy="252000"/>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50" name="四角形: 角を丸くする 49">
              <a:extLst>
                <a:ext uri="{FF2B5EF4-FFF2-40B4-BE49-F238E27FC236}">
                  <a16:creationId xmlns:a16="http://schemas.microsoft.com/office/drawing/2014/main" id="{8B098AF3-B6CE-4BE2-B1EB-DE59F08C4D09}"/>
                </a:ext>
              </a:extLst>
            </p:cNvPr>
            <p:cNvSpPr/>
            <p:nvPr/>
          </p:nvSpPr>
          <p:spPr>
            <a:xfrm rot="5400000" flipH="1">
              <a:off x="1669159" y="4834271"/>
              <a:ext cx="576000" cy="252000"/>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51" name="四角形: 角を丸くする 50">
              <a:extLst>
                <a:ext uri="{FF2B5EF4-FFF2-40B4-BE49-F238E27FC236}">
                  <a16:creationId xmlns:a16="http://schemas.microsoft.com/office/drawing/2014/main" id="{4A0E9989-7FB7-4EC9-95AE-F89DDA73CDBA}"/>
                </a:ext>
              </a:extLst>
            </p:cNvPr>
            <p:cNvSpPr/>
            <p:nvPr/>
          </p:nvSpPr>
          <p:spPr>
            <a:xfrm>
              <a:off x="1256270" y="4785955"/>
              <a:ext cx="826890" cy="682510"/>
            </a:xfrm>
            <a:prstGeom prst="roundRect">
              <a:avLst>
                <a:gd name="adj" fmla="val 42797"/>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正方形/長方形 51">
              <a:extLst>
                <a:ext uri="{FF2B5EF4-FFF2-40B4-BE49-F238E27FC236}">
                  <a16:creationId xmlns:a16="http://schemas.microsoft.com/office/drawing/2014/main" id="{6C49F7C8-3A96-456D-A46D-8B092DD837A2}"/>
                </a:ext>
              </a:extLst>
            </p:cNvPr>
            <p:cNvSpPr/>
            <p:nvPr/>
          </p:nvSpPr>
          <p:spPr>
            <a:xfrm>
              <a:off x="1338730" y="5343387"/>
              <a:ext cx="585751" cy="284661"/>
            </a:xfrm>
            <a:prstGeom prst="rect">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70" name="グループ化 69">
            <a:extLst>
              <a:ext uri="{FF2B5EF4-FFF2-40B4-BE49-F238E27FC236}">
                <a16:creationId xmlns:a16="http://schemas.microsoft.com/office/drawing/2014/main" id="{55119C24-3D69-4006-B92A-DC6D9BE8E90C}"/>
              </a:ext>
            </a:extLst>
          </p:cNvPr>
          <p:cNvGrpSpPr/>
          <p:nvPr/>
        </p:nvGrpSpPr>
        <p:grpSpPr>
          <a:xfrm>
            <a:off x="5407705" y="4658352"/>
            <a:ext cx="1289605" cy="1294185"/>
            <a:chOff x="2753743" y="4068304"/>
            <a:chExt cx="1289605" cy="1294185"/>
          </a:xfrm>
        </p:grpSpPr>
        <p:grpSp>
          <p:nvGrpSpPr>
            <p:cNvPr id="69" name="グループ化 68">
              <a:extLst>
                <a:ext uri="{FF2B5EF4-FFF2-40B4-BE49-F238E27FC236}">
                  <a16:creationId xmlns:a16="http://schemas.microsoft.com/office/drawing/2014/main" id="{438D1537-20F0-4B28-8CBB-6601CF4ED5D2}"/>
                </a:ext>
              </a:extLst>
            </p:cNvPr>
            <p:cNvGrpSpPr/>
            <p:nvPr/>
          </p:nvGrpSpPr>
          <p:grpSpPr>
            <a:xfrm>
              <a:off x="3046444" y="4068304"/>
              <a:ext cx="996904" cy="1294185"/>
              <a:chOff x="3046444" y="4068304"/>
              <a:chExt cx="996904" cy="1294185"/>
            </a:xfrm>
          </p:grpSpPr>
          <p:sp>
            <p:nvSpPr>
              <p:cNvPr id="59" name="四角形: 角を丸くする 58">
                <a:extLst>
                  <a:ext uri="{FF2B5EF4-FFF2-40B4-BE49-F238E27FC236}">
                    <a16:creationId xmlns:a16="http://schemas.microsoft.com/office/drawing/2014/main" id="{9E77CE53-C4F6-4CA2-A8F5-9E83204CD1C1}"/>
                  </a:ext>
                </a:extLst>
              </p:cNvPr>
              <p:cNvSpPr/>
              <p:nvPr/>
            </p:nvSpPr>
            <p:spPr>
              <a:xfrm rot="5774886" flipH="1">
                <a:off x="3108383" y="4212304"/>
                <a:ext cx="540000" cy="252000"/>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60" name="四角形: 角を丸くする 59">
                <a:extLst>
                  <a:ext uri="{FF2B5EF4-FFF2-40B4-BE49-F238E27FC236}">
                    <a16:creationId xmlns:a16="http://schemas.microsoft.com/office/drawing/2014/main" id="{F9DA395E-FB3C-4FCF-B40D-50DB7B7BF23B}"/>
                  </a:ext>
                </a:extLst>
              </p:cNvPr>
              <p:cNvSpPr/>
              <p:nvPr/>
            </p:nvSpPr>
            <p:spPr>
              <a:xfrm rot="7183449" flipH="1">
                <a:off x="3018452" y="4505174"/>
                <a:ext cx="484369" cy="200104"/>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61" name="四角形: 角を丸くする 60">
                <a:extLst>
                  <a:ext uri="{FF2B5EF4-FFF2-40B4-BE49-F238E27FC236}">
                    <a16:creationId xmlns:a16="http://schemas.microsoft.com/office/drawing/2014/main" id="{ADD51DC8-180C-43B1-B33D-05FAA59327DD}"/>
                  </a:ext>
                </a:extLst>
              </p:cNvPr>
              <p:cNvSpPr/>
              <p:nvPr/>
            </p:nvSpPr>
            <p:spPr>
              <a:xfrm rot="10800000" flipH="1">
                <a:off x="3576785" y="4710032"/>
                <a:ext cx="466563" cy="260814"/>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62" name="四角形: 角を丸くする 61">
                <a:extLst>
                  <a:ext uri="{FF2B5EF4-FFF2-40B4-BE49-F238E27FC236}">
                    <a16:creationId xmlns:a16="http://schemas.microsoft.com/office/drawing/2014/main" id="{1BD5507A-2710-423E-B560-048D66A7ECD0}"/>
                  </a:ext>
                </a:extLst>
              </p:cNvPr>
              <p:cNvSpPr/>
              <p:nvPr/>
            </p:nvSpPr>
            <p:spPr>
              <a:xfrm rot="10800000" flipH="1">
                <a:off x="3523163" y="4926219"/>
                <a:ext cx="466563" cy="260814"/>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63" name="四角形: 角を丸くする 62">
                <a:extLst>
                  <a:ext uri="{FF2B5EF4-FFF2-40B4-BE49-F238E27FC236}">
                    <a16:creationId xmlns:a16="http://schemas.microsoft.com/office/drawing/2014/main" id="{52D215BA-AD9D-4D03-8227-E6345D31601B}"/>
                  </a:ext>
                </a:extLst>
              </p:cNvPr>
              <p:cNvSpPr/>
              <p:nvPr/>
            </p:nvSpPr>
            <p:spPr>
              <a:xfrm rot="10800000" flipH="1">
                <a:off x="3311590" y="5101675"/>
                <a:ext cx="574231" cy="260814"/>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64" name="四角形: 角を丸くする 63">
                <a:extLst>
                  <a:ext uri="{FF2B5EF4-FFF2-40B4-BE49-F238E27FC236}">
                    <a16:creationId xmlns:a16="http://schemas.microsoft.com/office/drawing/2014/main" id="{70413F14-83F0-4F2B-A547-B3AC77A13285}"/>
                  </a:ext>
                </a:extLst>
              </p:cNvPr>
              <p:cNvSpPr/>
              <p:nvPr/>
            </p:nvSpPr>
            <p:spPr>
              <a:xfrm rot="5400000">
                <a:off x="3004699" y="4610095"/>
                <a:ext cx="823077" cy="680414"/>
              </a:xfrm>
              <a:prstGeom prst="roundRect">
                <a:avLst>
                  <a:gd name="adj" fmla="val 42797"/>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正方形/長方形 64">
                <a:extLst>
                  <a:ext uri="{FF2B5EF4-FFF2-40B4-BE49-F238E27FC236}">
                    <a16:creationId xmlns:a16="http://schemas.microsoft.com/office/drawing/2014/main" id="{0928EFDA-5A65-409E-AF52-4DC9E6E7AEEF}"/>
                  </a:ext>
                </a:extLst>
              </p:cNvPr>
              <p:cNvSpPr/>
              <p:nvPr/>
            </p:nvSpPr>
            <p:spPr>
              <a:xfrm rot="5400000">
                <a:off x="2885219" y="4798280"/>
                <a:ext cx="606238" cy="283787"/>
              </a:xfrm>
              <a:prstGeom prst="rect">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66" name="四角形: 角を丸くする 65">
              <a:extLst>
                <a:ext uri="{FF2B5EF4-FFF2-40B4-BE49-F238E27FC236}">
                  <a16:creationId xmlns:a16="http://schemas.microsoft.com/office/drawing/2014/main" id="{73A1ABF2-19BD-4BD1-81D0-798412CC36A2}"/>
                </a:ext>
              </a:extLst>
            </p:cNvPr>
            <p:cNvSpPr/>
            <p:nvPr/>
          </p:nvSpPr>
          <p:spPr>
            <a:xfrm rot="10800000" flipH="1">
              <a:off x="3286432" y="4505525"/>
              <a:ext cx="735378" cy="288000"/>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67" name="四角形: 角を丸くする 66">
              <a:extLst>
                <a:ext uri="{FF2B5EF4-FFF2-40B4-BE49-F238E27FC236}">
                  <a16:creationId xmlns:a16="http://schemas.microsoft.com/office/drawing/2014/main" id="{123DD7F6-8BE7-4E18-A727-6EEF2EFACCA0}"/>
                </a:ext>
              </a:extLst>
            </p:cNvPr>
            <p:cNvSpPr/>
            <p:nvPr/>
          </p:nvSpPr>
          <p:spPr>
            <a:xfrm rot="3418350" flipH="1">
              <a:off x="3217067" y="4493877"/>
              <a:ext cx="484369" cy="200104"/>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68" name="正方形/長方形 67">
              <a:extLst>
                <a:ext uri="{FF2B5EF4-FFF2-40B4-BE49-F238E27FC236}">
                  <a16:creationId xmlns:a16="http://schemas.microsoft.com/office/drawing/2014/main" id="{91D61B91-B92B-4488-B4DB-79ABA50F3F09}"/>
                </a:ext>
              </a:extLst>
            </p:cNvPr>
            <p:cNvSpPr/>
            <p:nvPr/>
          </p:nvSpPr>
          <p:spPr>
            <a:xfrm rot="5400000">
              <a:off x="2536687" y="4825205"/>
              <a:ext cx="680415" cy="246303"/>
            </a:xfrm>
            <a:prstGeom prst="rect">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77" name="グループ化 76">
            <a:extLst>
              <a:ext uri="{FF2B5EF4-FFF2-40B4-BE49-F238E27FC236}">
                <a16:creationId xmlns:a16="http://schemas.microsoft.com/office/drawing/2014/main" id="{7D051886-75F8-429C-A600-A1120271ACD2}"/>
              </a:ext>
            </a:extLst>
          </p:cNvPr>
          <p:cNvGrpSpPr/>
          <p:nvPr/>
        </p:nvGrpSpPr>
        <p:grpSpPr>
          <a:xfrm rot="20209476">
            <a:off x="3081030" y="4261778"/>
            <a:ext cx="1149898" cy="1626314"/>
            <a:chOff x="972121" y="3996724"/>
            <a:chExt cx="1111038" cy="1631324"/>
          </a:xfrm>
        </p:grpSpPr>
        <p:sp>
          <p:nvSpPr>
            <p:cNvPr id="78" name="四角形: 角を丸くする 77">
              <a:extLst>
                <a:ext uri="{FF2B5EF4-FFF2-40B4-BE49-F238E27FC236}">
                  <a16:creationId xmlns:a16="http://schemas.microsoft.com/office/drawing/2014/main" id="{2FF06175-A9E7-40F8-B1D4-BBC9C0C743FF}"/>
                </a:ext>
              </a:extLst>
            </p:cNvPr>
            <p:cNvSpPr/>
            <p:nvPr/>
          </p:nvSpPr>
          <p:spPr>
            <a:xfrm rot="5400000" flipH="1">
              <a:off x="708370" y="4524719"/>
              <a:ext cx="1278896" cy="222906"/>
            </a:xfrm>
            <a:prstGeom prst="roundRect">
              <a:avLst>
                <a:gd name="adj" fmla="val 50000"/>
              </a:avLst>
            </a:prstGeom>
            <a:solidFill>
              <a:srgbClr val="2F528F"/>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79" name="四角形: 角を丸くする 78">
              <a:extLst>
                <a:ext uri="{FF2B5EF4-FFF2-40B4-BE49-F238E27FC236}">
                  <a16:creationId xmlns:a16="http://schemas.microsoft.com/office/drawing/2014/main" id="{3EACF1D6-6E02-46A4-828F-500CC7992526}"/>
                </a:ext>
              </a:extLst>
            </p:cNvPr>
            <p:cNvSpPr/>
            <p:nvPr/>
          </p:nvSpPr>
          <p:spPr>
            <a:xfrm rot="3388040" flipH="1">
              <a:off x="758313" y="4888086"/>
              <a:ext cx="658075" cy="230460"/>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80" name="四角形: 角を丸くする 79">
              <a:extLst>
                <a:ext uri="{FF2B5EF4-FFF2-40B4-BE49-F238E27FC236}">
                  <a16:creationId xmlns:a16="http://schemas.microsoft.com/office/drawing/2014/main" id="{3FB68662-1697-4F76-A8A9-AE0CAE5B0054}"/>
                </a:ext>
              </a:extLst>
            </p:cNvPr>
            <p:cNvSpPr/>
            <p:nvPr/>
          </p:nvSpPr>
          <p:spPr>
            <a:xfrm rot="1947378" flipH="1">
              <a:off x="1096713" y="5206409"/>
              <a:ext cx="467999" cy="200720"/>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81" name="四角形: 角を丸くする 80">
              <a:extLst>
                <a:ext uri="{FF2B5EF4-FFF2-40B4-BE49-F238E27FC236}">
                  <a16:creationId xmlns:a16="http://schemas.microsoft.com/office/drawing/2014/main" id="{D493B18C-0C3B-4C9D-970D-0DEC3BC5A5C1}"/>
                </a:ext>
              </a:extLst>
            </p:cNvPr>
            <p:cNvSpPr/>
            <p:nvPr/>
          </p:nvSpPr>
          <p:spPr>
            <a:xfrm rot="5400000" flipH="1">
              <a:off x="1313752" y="4606168"/>
              <a:ext cx="468000" cy="252000"/>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82" name="四角形: 角を丸くする 81">
              <a:extLst>
                <a:ext uri="{FF2B5EF4-FFF2-40B4-BE49-F238E27FC236}">
                  <a16:creationId xmlns:a16="http://schemas.microsoft.com/office/drawing/2014/main" id="{EEF5ECD5-9456-4BF8-8FED-866E7029852D}"/>
                </a:ext>
              </a:extLst>
            </p:cNvPr>
            <p:cNvSpPr/>
            <p:nvPr/>
          </p:nvSpPr>
          <p:spPr>
            <a:xfrm rot="5400000" flipH="1">
              <a:off x="1522633" y="4659955"/>
              <a:ext cx="468000" cy="252000"/>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83" name="四角形: 角を丸くする 82">
              <a:extLst>
                <a:ext uri="{FF2B5EF4-FFF2-40B4-BE49-F238E27FC236}">
                  <a16:creationId xmlns:a16="http://schemas.microsoft.com/office/drawing/2014/main" id="{3D78E5F0-C3CD-4A44-881F-739D89264395}"/>
                </a:ext>
              </a:extLst>
            </p:cNvPr>
            <p:cNvSpPr/>
            <p:nvPr/>
          </p:nvSpPr>
          <p:spPr>
            <a:xfrm rot="5400000" flipH="1">
              <a:off x="1669159" y="4834271"/>
              <a:ext cx="576000" cy="252000"/>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84" name="四角形: 角を丸くする 83">
              <a:extLst>
                <a:ext uri="{FF2B5EF4-FFF2-40B4-BE49-F238E27FC236}">
                  <a16:creationId xmlns:a16="http://schemas.microsoft.com/office/drawing/2014/main" id="{61D3CC5A-8296-463A-9F74-D04F35B762C4}"/>
                </a:ext>
              </a:extLst>
            </p:cNvPr>
            <p:cNvSpPr/>
            <p:nvPr/>
          </p:nvSpPr>
          <p:spPr>
            <a:xfrm>
              <a:off x="1213776" y="4800748"/>
              <a:ext cx="863284" cy="682510"/>
            </a:xfrm>
            <a:prstGeom prst="roundRect">
              <a:avLst>
                <a:gd name="adj" fmla="val 42797"/>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正方形/長方形 84">
              <a:extLst>
                <a:ext uri="{FF2B5EF4-FFF2-40B4-BE49-F238E27FC236}">
                  <a16:creationId xmlns:a16="http://schemas.microsoft.com/office/drawing/2014/main" id="{C6E48486-4C89-4827-87EF-7CEEB39BCB1B}"/>
                </a:ext>
              </a:extLst>
            </p:cNvPr>
            <p:cNvSpPr/>
            <p:nvPr/>
          </p:nvSpPr>
          <p:spPr>
            <a:xfrm>
              <a:off x="1338730" y="5343387"/>
              <a:ext cx="585751" cy="284661"/>
            </a:xfrm>
            <a:prstGeom prst="rect">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91" name="直線矢印コネクタ 90">
            <a:extLst>
              <a:ext uri="{FF2B5EF4-FFF2-40B4-BE49-F238E27FC236}">
                <a16:creationId xmlns:a16="http://schemas.microsoft.com/office/drawing/2014/main" id="{FEB7AEE5-B365-4B91-B466-073651CD1C0A}"/>
              </a:ext>
            </a:extLst>
          </p:cNvPr>
          <p:cNvCxnSpPr>
            <a:cxnSpLocks/>
          </p:cNvCxnSpPr>
          <p:nvPr/>
        </p:nvCxnSpPr>
        <p:spPr>
          <a:xfrm flipV="1">
            <a:off x="2725615" y="4442552"/>
            <a:ext cx="229471" cy="850417"/>
          </a:xfrm>
          <a:prstGeom prst="straightConnector1">
            <a:avLst/>
          </a:prstGeom>
          <a:ln w="44450">
            <a:solidFill>
              <a:srgbClr val="2F528F"/>
            </a:solidFill>
            <a:headEnd type="arrow"/>
            <a:tailEnd type="arrow"/>
          </a:ln>
        </p:spPr>
        <p:style>
          <a:lnRef idx="1">
            <a:schemeClr val="accent1"/>
          </a:lnRef>
          <a:fillRef idx="0">
            <a:schemeClr val="accent1"/>
          </a:fillRef>
          <a:effectRef idx="0">
            <a:schemeClr val="accent1"/>
          </a:effectRef>
          <a:fontRef idx="minor">
            <a:schemeClr val="tx1"/>
          </a:fontRef>
        </p:style>
      </p:cxnSp>
      <p:grpSp>
        <p:nvGrpSpPr>
          <p:cNvPr id="118" name="グループ化 117">
            <a:extLst>
              <a:ext uri="{FF2B5EF4-FFF2-40B4-BE49-F238E27FC236}">
                <a16:creationId xmlns:a16="http://schemas.microsoft.com/office/drawing/2014/main" id="{FCFCE338-3C41-4D14-B5B0-876D132A471B}"/>
              </a:ext>
            </a:extLst>
          </p:cNvPr>
          <p:cNvGrpSpPr/>
          <p:nvPr/>
        </p:nvGrpSpPr>
        <p:grpSpPr>
          <a:xfrm>
            <a:off x="7596709" y="4661677"/>
            <a:ext cx="1716366" cy="1400322"/>
            <a:chOff x="7531586" y="4589392"/>
            <a:chExt cx="1716366" cy="1400322"/>
          </a:xfrm>
        </p:grpSpPr>
        <p:grpSp>
          <p:nvGrpSpPr>
            <p:cNvPr id="107" name="グループ化 106">
              <a:extLst>
                <a:ext uri="{FF2B5EF4-FFF2-40B4-BE49-F238E27FC236}">
                  <a16:creationId xmlns:a16="http://schemas.microsoft.com/office/drawing/2014/main" id="{016E2026-4F6D-4076-AADC-EA1A62BA1739}"/>
                </a:ext>
              </a:extLst>
            </p:cNvPr>
            <p:cNvGrpSpPr/>
            <p:nvPr/>
          </p:nvGrpSpPr>
          <p:grpSpPr>
            <a:xfrm rot="21363078">
              <a:off x="7531586" y="4589392"/>
              <a:ext cx="1274968" cy="1347475"/>
              <a:chOff x="7752232" y="4671651"/>
              <a:chExt cx="1274968" cy="1347475"/>
            </a:xfrm>
          </p:grpSpPr>
          <p:sp>
            <p:nvSpPr>
              <p:cNvPr id="108" name="四角形: 角を丸くする 107">
                <a:extLst>
                  <a:ext uri="{FF2B5EF4-FFF2-40B4-BE49-F238E27FC236}">
                    <a16:creationId xmlns:a16="http://schemas.microsoft.com/office/drawing/2014/main" id="{A0035304-F914-437F-A3BB-8433571324AB}"/>
                  </a:ext>
                </a:extLst>
              </p:cNvPr>
              <p:cNvSpPr/>
              <p:nvPr/>
            </p:nvSpPr>
            <p:spPr>
              <a:xfrm rot="8256507" flipH="1">
                <a:off x="7752232" y="4840330"/>
                <a:ext cx="1274968" cy="216000"/>
              </a:xfrm>
              <a:prstGeom prst="roundRect">
                <a:avLst>
                  <a:gd name="adj" fmla="val 50000"/>
                </a:avLst>
              </a:prstGeom>
              <a:solidFill>
                <a:srgbClr val="2F528F"/>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09" name="四角形: 角を丸くする 108">
                <a:extLst>
                  <a:ext uri="{FF2B5EF4-FFF2-40B4-BE49-F238E27FC236}">
                    <a16:creationId xmlns:a16="http://schemas.microsoft.com/office/drawing/2014/main" id="{F85E724B-3408-40EF-B87F-2833166B3397}"/>
                  </a:ext>
                </a:extLst>
              </p:cNvPr>
              <p:cNvSpPr/>
              <p:nvPr/>
            </p:nvSpPr>
            <p:spPr>
              <a:xfrm rot="7225654" flipH="1">
                <a:off x="7724589" y="4880417"/>
                <a:ext cx="656054" cy="238521"/>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10" name="四角形: 角を丸くする 109">
                <a:extLst>
                  <a:ext uri="{FF2B5EF4-FFF2-40B4-BE49-F238E27FC236}">
                    <a16:creationId xmlns:a16="http://schemas.microsoft.com/office/drawing/2014/main" id="{384CF8E8-7B3B-44CF-90D9-2CCCCA84EE7A}"/>
                  </a:ext>
                </a:extLst>
              </p:cNvPr>
              <p:cNvSpPr/>
              <p:nvPr/>
            </p:nvSpPr>
            <p:spPr>
              <a:xfrm rot="4803885" flipH="1">
                <a:off x="7688961" y="5265681"/>
                <a:ext cx="484368" cy="200104"/>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12" name="正方形/長方形 111">
                <a:extLst>
                  <a:ext uri="{FF2B5EF4-FFF2-40B4-BE49-F238E27FC236}">
                    <a16:creationId xmlns:a16="http://schemas.microsoft.com/office/drawing/2014/main" id="{73161053-F205-40D8-AD61-12F8ED2FCF73}"/>
                  </a:ext>
                </a:extLst>
              </p:cNvPr>
              <p:cNvSpPr/>
              <p:nvPr/>
            </p:nvSpPr>
            <p:spPr>
              <a:xfrm rot="2856507">
                <a:off x="7706224" y="5574113"/>
                <a:ext cx="606239" cy="283787"/>
              </a:xfrm>
              <a:prstGeom prst="rect">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 name="四角形: 角を丸くする 114">
                <a:extLst>
                  <a:ext uri="{FF2B5EF4-FFF2-40B4-BE49-F238E27FC236}">
                    <a16:creationId xmlns:a16="http://schemas.microsoft.com/office/drawing/2014/main" id="{A06AC187-A60A-40AD-B044-F5098E915691}"/>
                  </a:ext>
                </a:extLst>
              </p:cNvPr>
              <p:cNvSpPr/>
              <p:nvPr/>
            </p:nvSpPr>
            <p:spPr>
              <a:xfrm rot="2856507">
                <a:off x="7938411" y="5016455"/>
                <a:ext cx="839161" cy="774356"/>
              </a:xfrm>
              <a:prstGeom prst="roundRect">
                <a:avLst>
                  <a:gd name="adj" fmla="val 42797"/>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06" name="グループ化 105">
              <a:extLst>
                <a:ext uri="{FF2B5EF4-FFF2-40B4-BE49-F238E27FC236}">
                  <a16:creationId xmlns:a16="http://schemas.microsoft.com/office/drawing/2014/main" id="{E34D9B33-5DFC-46DC-8630-3711A043D227}"/>
                </a:ext>
              </a:extLst>
            </p:cNvPr>
            <p:cNvGrpSpPr/>
            <p:nvPr/>
          </p:nvGrpSpPr>
          <p:grpSpPr>
            <a:xfrm rot="21363078">
              <a:off x="7678554" y="4637511"/>
              <a:ext cx="1569398" cy="1352203"/>
              <a:chOff x="7752232" y="4666923"/>
              <a:chExt cx="1569398" cy="1352203"/>
            </a:xfrm>
          </p:grpSpPr>
          <p:sp>
            <p:nvSpPr>
              <p:cNvPr id="96" name="四角形: 角を丸くする 95">
                <a:extLst>
                  <a:ext uri="{FF2B5EF4-FFF2-40B4-BE49-F238E27FC236}">
                    <a16:creationId xmlns:a16="http://schemas.microsoft.com/office/drawing/2014/main" id="{9FD49CA4-6487-4839-85B8-19CD55F1C8D2}"/>
                  </a:ext>
                </a:extLst>
              </p:cNvPr>
              <p:cNvSpPr/>
              <p:nvPr/>
            </p:nvSpPr>
            <p:spPr>
              <a:xfrm rot="8256507" flipH="1">
                <a:off x="7752232" y="4840330"/>
                <a:ext cx="1274968" cy="216000"/>
              </a:xfrm>
              <a:prstGeom prst="roundRect">
                <a:avLst>
                  <a:gd name="adj" fmla="val 50000"/>
                </a:avLst>
              </a:prstGeom>
              <a:solidFill>
                <a:srgbClr val="2F528F"/>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97" name="四角形: 角を丸くする 96">
                <a:extLst>
                  <a:ext uri="{FF2B5EF4-FFF2-40B4-BE49-F238E27FC236}">
                    <a16:creationId xmlns:a16="http://schemas.microsoft.com/office/drawing/2014/main" id="{4E100A1A-486B-441B-ABD0-5894315CF40F}"/>
                  </a:ext>
                </a:extLst>
              </p:cNvPr>
              <p:cNvSpPr/>
              <p:nvPr/>
            </p:nvSpPr>
            <p:spPr>
              <a:xfrm rot="7225654" flipH="1">
                <a:off x="7724916" y="4875689"/>
                <a:ext cx="656054" cy="238521"/>
              </a:xfrm>
              <a:prstGeom prst="roundRect">
                <a:avLst>
                  <a:gd name="adj" fmla="val 50000"/>
                </a:avLst>
              </a:prstGeom>
              <a:solidFill>
                <a:srgbClr val="2F528F"/>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98" name="四角形: 角を丸くする 97">
                <a:extLst>
                  <a:ext uri="{FF2B5EF4-FFF2-40B4-BE49-F238E27FC236}">
                    <a16:creationId xmlns:a16="http://schemas.microsoft.com/office/drawing/2014/main" id="{891FD037-9D78-47F9-92AE-FA803FB4A9C9}"/>
                  </a:ext>
                </a:extLst>
              </p:cNvPr>
              <p:cNvSpPr/>
              <p:nvPr/>
            </p:nvSpPr>
            <p:spPr>
              <a:xfrm rot="4803885" flipH="1">
                <a:off x="7688961" y="5265681"/>
                <a:ext cx="484368" cy="200104"/>
              </a:xfrm>
              <a:prstGeom prst="roundRect">
                <a:avLst>
                  <a:gd name="adj" fmla="val 50000"/>
                </a:avLst>
              </a:prstGeom>
              <a:solidFill>
                <a:srgbClr val="2F528F"/>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99" name="四角形: 角を丸くする 98">
                <a:extLst>
                  <a:ext uri="{FF2B5EF4-FFF2-40B4-BE49-F238E27FC236}">
                    <a16:creationId xmlns:a16="http://schemas.microsoft.com/office/drawing/2014/main" id="{DBF87AFF-8B5E-4A52-ACDD-205AF7449B53}"/>
                  </a:ext>
                </a:extLst>
              </p:cNvPr>
              <p:cNvSpPr/>
              <p:nvPr/>
            </p:nvSpPr>
            <p:spPr>
              <a:xfrm rot="8256507" flipH="1">
                <a:off x="8380960" y="4758228"/>
                <a:ext cx="828000" cy="198000"/>
              </a:xfrm>
              <a:prstGeom prst="roundRect">
                <a:avLst>
                  <a:gd name="adj" fmla="val 50000"/>
                </a:avLst>
              </a:prstGeom>
              <a:solidFill>
                <a:srgbClr val="2F528F"/>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03" name="正方形/長方形 102">
                <a:extLst>
                  <a:ext uri="{FF2B5EF4-FFF2-40B4-BE49-F238E27FC236}">
                    <a16:creationId xmlns:a16="http://schemas.microsoft.com/office/drawing/2014/main" id="{D2652D45-B2FB-419D-808C-0038A0DD29B9}"/>
                  </a:ext>
                </a:extLst>
              </p:cNvPr>
              <p:cNvSpPr/>
              <p:nvPr/>
            </p:nvSpPr>
            <p:spPr>
              <a:xfrm rot="2856507">
                <a:off x="7706224" y="5574113"/>
                <a:ext cx="606239" cy="283787"/>
              </a:xfrm>
              <a:prstGeom prst="rect">
                <a:avLst/>
              </a:prstGeom>
              <a:solidFill>
                <a:srgbClr val="2F528F"/>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四角形: 角を丸くする 103">
                <a:extLst>
                  <a:ext uri="{FF2B5EF4-FFF2-40B4-BE49-F238E27FC236}">
                    <a16:creationId xmlns:a16="http://schemas.microsoft.com/office/drawing/2014/main" id="{C310F37F-00B7-4C7A-9898-01391524D8C1}"/>
                  </a:ext>
                </a:extLst>
              </p:cNvPr>
              <p:cNvSpPr/>
              <p:nvPr/>
            </p:nvSpPr>
            <p:spPr>
              <a:xfrm rot="8256507" flipH="1">
                <a:off x="8485874" y="4960497"/>
                <a:ext cx="792000" cy="198000"/>
              </a:xfrm>
              <a:prstGeom prst="roundRect">
                <a:avLst>
                  <a:gd name="adj" fmla="val 50000"/>
                </a:avLst>
              </a:prstGeom>
              <a:solidFill>
                <a:srgbClr val="2F528F"/>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05" name="四角形: 角を丸くする 104">
                <a:extLst>
                  <a:ext uri="{FF2B5EF4-FFF2-40B4-BE49-F238E27FC236}">
                    <a16:creationId xmlns:a16="http://schemas.microsoft.com/office/drawing/2014/main" id="{E826DB4A-DAF4-47F8-970C-462CC86AA79D}"/>
                  </a:ext>
                </a:extLst>
              </p:cNvPr>
              <p:cNvSpPr/>
              <p:nvPr/>
            </p:nvSpPr>
            <p:spPr>
              <a:xfrm rot="8256507" flipH="1">
                <a:off x="8306523" y="5312206"/>
                <a:ext cx="1015107" cy="198000"/>
              </a:xfrm>
              <a:prstGeom prst="roundRect">
                <a:avLst>
                  <a:gd name="adj" fmla="val 50000"/>
                </a:avLst>
              </a:prstGeom>
              <a:solidFill>
                <a:srgbClr val="2F528F"/>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02" name="四角形: 角を丸くする 101">
                <a:extLst>
                  <a:ext uri="{FF2B5EF4-FFF2-40B4-BE49-F238E27FC236}">
                    <a16:creationId xmlns:a16="http://schemas.microsoft.com/office/drawing/2014/main" id="{3C296EA4-298F-42E8-9150-89EE3C31989D}"/>
                  </a:ext>
                </a:extLst>
              </p:cNvPr>
              <p:cNvSpPr/>
              <p:nvPr/>
            </p:nvSpPr>
            <p:spPr>
              <a:xfrm rot="2856507">
                <a:off x="7759928" y="5209404"/>
                <a:ext cx="954807" cy="427544"/>
              </a:xfrm>
              <a:prstGeom prst="roundRect">
                <a:avLst>
                  <a:gd name="adj" fmla="val 42797"/>
                </a:avLst>
              </a:prstGeom>
              <a:solidFill>
                <a:srgbClr val="2F528F"/>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16" name="四角形: 角を丸くする 115">
              <a:extLst>
                <a:ext uri="{FF2B5EF4-FFF2-40B4-BE49-F238E27FC236}">
                  <a16:creationId xmlns:a16="http://schemas.microsoft.com/office/drawing/2014/main" id="{2027BCF8-E651-4A91-BBB7-22D4230F644E}"/>
                </a:ext>
              </a:extLst>
            </p:cNvPr>
            <p:cNvSpPr/>
            <p:nvPr/>
          </p:nvSpPr>
          <p:spPr>
            <a:xfrm rot="2619585">
              <a:off x="8042328" y="4911920"/>
              <a:ext cx="759314" cy="567822"/>
            </a:xfrm>
            <a:prstGeom prst="roundRect">
              <a:avLst>
                <a:gd name="adj" fmla="val 26884"/>
              </a:avLst>
            </a:prstGeom>
            <a:solidFill>
              <a:srgbClr val="2F528F"/>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7" name="四角形: 角を丸くする 116">
              <a:extLst>
                <a:ext uri="{FF2B5EF4-FFF2-40B4-BE49-F238E27FC236}">
                  <a16:creationId xmlns:a16="http://schemas.microsoft.com/office/drawing/2014/main" id="{4B99D6CA-3E30-4267-BA0D-59A8D6DE406D}"/>
                </a:ext>
              </a:extLst>
            </p:cNvPr>
            <p:cNvSpPr/>
            <p:nvPr/>
          </p:nvSpPr>
          <p:spPr>
            <a:xfrm rot="2619585">
              <a:off x="7795175" y="5240213"/>
              <a:ext cx="664085" cy="509559"/>
            </a:xfrm>
            <a:prstGeom prst="roundRect">
              <a:avLst>
                <a:gd name="adj" fmla="val 42797"/>
              </a:avLst>
            </a:prstGeom>
            <a:solidFill>
              <a:srgbClr val="2F528F"/>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120" name="直線コネクタ 119">
            <a:extLst>
              <a:ext uri="{FF2B5EF4-FFF2-40B4-BE49-F238E27FC236}">
                <a16:creationId xmlns:a16="http://schemas.microsoft.com/office/drawing/2014/main" id="{D299FDAE-02CF-48B4-9081-C562DF5477B3}"/>
              </a:ext>
            </a:extLst>
          </p:cNvPr>
          <p:cNvCxnSpPr>
            <a:cxnSpLocks/>
          </p:cNvCxnSpPr>
          <p:nvPr/>
        </p:nvCxnSpPr>
        <p:spPr>
          <a:xfrm>
            <a:off x="7768560" y="3995355"/>
            <a:ext cx="185472" cy="287209"/>
          </a:xfrm>
          <a:prstGeom prst="line">
            <a:avLst/>
          </a:prstGeom>
          <a:ln w="57150">
            <a:solidFill>
              <a:srgbClr val="2F528F"/>
            </a:solidFill>
          </a:ln>
        </p:spPr>
        <p:style>
          <a:lnRef idx="1">
            <a:schemeClr val="accent1"/>
          </a:lnRef>
          <a:fillRef idx="0">
            <a:schemeClr val="accent1"/>
          </a:fillRef>
          <a:effectRef idx="0">
            <a:schemeClr val="accent1"/>
          </a:effectRef>
          <a:fontRef idx="minor">
            <a:schemeClr val="tx1"/>
          </a:fontRef>
        </p:style>
      </p:cxnSp>
      <p:cxnSp>
        <p:nvCxnSpPr>
          <p:cNvPr id="122" name="直線コネクタ 121">
            <a:extLst>
              <a:ext uri="{FF2B5EF4-FFF2-40B4-BE49-F238E27FC236}">
                <a16:creationId xmlns:a16="http://schemas.microsoft.com/office/drawing/2014/main" id="{47DD855A-1C57-43A8-A9FC-2B4301DB3A9E}"/>
              </a:ext>
            </a:extLst>
          </p:cNvPr>
          <p:cNvCxnSpPr>
            <a:cxnSpLocks/>
          </p:cNvCxnSpPr>
          <p:nvPr/>
        </p:nvCxnSpPr>
        <p:spPr>
          <a:xfrm>
            <a:off x="8192340" y="3893623"/>
            <a:ext cx="0" cy="314549"/>
          </a:xfrm>
          <a:prstGeom prst="line">
            <a:avLst/>
          </a:prstGeom>
          <a:ln w="57150">
            <a:solidFill>
              <a:srgbClr val="2F528F"/>
            </a:solidFill>
          </a:ln>
        </p:spPr>
        <p:style>
          <a:lnRef idx="1">
            <a:schemeClr val="accent1"/>
          </a:lnRef>
          <a:fillRef idx="0">
            <a:schemeClr val="accent1"/>
          </a:fillRef>
          <a:effectRef idx="0">
            <a:schemeClr val="accent1"/>
          </a:effectRef>
          <a:fontRef idx="minor">
            <a:schemeClr val="tx1"/>
          </a:fontRef>
        </p:style>
      </p:cxnSp>
      <p:cxnSp>
        <p:nvCxnSpPr>
          <p:cNvPr id="123" name="直線コネクタ 122">
            <a:extLst>
              <a:ext uri="{FF2B5EF4-FFF2-40B4-BE49-F238E27FC236}">
                <a16:creationId xmlns:a16="http://schemas.microsoft.com/office/drawing/2014/main" id="{7FF8A9C3-CDD7-437A-9689-9F1A9345D6E6}"/>
              </a:ext>
            </a:extLst>
          </p:cNvPr>
          <p:cNvCxnSpPr>
            <a:cxnSpLocks/>
          </p:cNvCxnSpPr>
          <p:nvPr/>
        </p:nvCxnSpPr>
        <p:spPr>
          <a:xfrm flipH="1">
            <a:off x="8430649" y="3968881"/>
            <a:ext cx="220978" cy="318228"/>
          </a:xfrm>
          <a:prstGeom prst="line">
            <a:avLst/>
          </a:prstGeom>
          <a:ln w="57150">
            <a:solidFill>
              <a:srgbClr val="2F528F"/>
            </a:solidFill>
          </a:ln>
        </p:spPr>
        <p:style>
          <a:lnRef idx="1">
            <a:schemeClr val="accent1"/>
          </a:lnRef>
          <a:fillRef idx="0">
            <a:schemeClr val="accent1"/>
          </a:fillRef>
          <a:effectRef idx="0">
            <a:schemeClr val="accent1"/>
          </a:effectRef>
          <a:fontRef idx="minor">
            <a:schemeClr val="tx1"/>
          </a:fontRef>
        </p:style>
      </p:cxnSp>
      <p:grpSp>
        <p:nvGrpSpPr>
          <p:cNvPr id="2" name="グループ化 1">
            <a:extLst>
              <a:ext uri="{FF2B5EF4-FFF2-40B4-BE49-F238E27FC236}">
                <a16:creationId xmlns:a16="http://schemas.microsoft.com/office/drawing/2014/main" id="{05DA2174-81E9-495A-9A1C-B062C0DE8D94}"/>
              </a:ext>
            </a:extLst>
          </p:cNvPr>
          <p:cNvGrpSpPr/>
          <p:nvPr/>
        </p:nvGrpSpPr>
        <p:grpSpPr>
          <a:xfrm>
            <a:off x="9858785" y="5105233"/>
            <a:ext cx="2011474" cy="794187"/>
            <a:chOff x="9687308" y="5060905"/>
            <a:chExt cx="2011474" cy="794187"/>
          </a:xfrm>
        </p:grpSpPr>
        <p:sp>
          <p:nvSpPr>
            <p:cNvPr id="126" name="四角形: 角を丸くする 125">
              <a:extLst>
                <a:ext uri="{FF2B5EF4-FFF2-40B4-BE49-F238E27FC236}">
                  <a16:creationId xmlns:a16="http://schemas.microsoft.com/office/drawing/2014/main" id="{D0B7D7A6-6D9F-4A75-BCA2-92C365728C14}"/>
                </a:ext>
              </a:extLst>
            </p:cNvPr>
            <p:cNvSpPr/>
            <p:nvPr/>
          </p:nvSpPr>
          <p:spPr>
            <a:xfrm rot="8453459" flipH="1">
              <a:off x="10751658" y="5060905"/>
              <a:ext cx="947124" cy="279975"/>
            </a:xfrm>
            <a:prstGeom prst="roundRect">
              <a:avLst>
                <a:gd name="adj" fmla="val 50000"/>
              </a:avLst>
            </a:prstGeom>
            <a:solidFill>
              <a:srgbClr val="2F528F"/>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27" name="四角形: 角を丸くする 126">
              <a:extLst>
                <a:ext uri="{FF2B5EF4-FFF2-40B4-BE49-F238E27FC236}">
                  <a16:creationId xmlns:a16="http://schemas.microsoft.com/office/drawing/2014/main" id="{3FEA132E-0E71-4F1D-A675-7A8E8E46693E}"/>
                </a:ext>
              </a:extLst>
            </p:cNvPr>
            <p:cNvSpPr/>
            <p:nvPr/>
          </p:nvSpPr>
          <p:spPr>
            <a:xfrm>
              <a:off x="10148219" y="5156381"/>
              <a:ext cx="954807" cy="427544"/>
            </a:xfrm>
            <a:prstGeom prst="roundRect">
              <a:avLst>
                <a:gd name="adj" fmla="val 42797"/>
              </a:avLst>
            </a:prstGeom>
            <a:solidFill>
              <a:srgbClr val="2F528F"/>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 name="四角形: 角を丸くする 113">
              <a:extLst>
                <a:ext uri="{FF2B5EF4-FFF2-40B4-BE49-F238E27FC236}">
                  <a16:creationId xmlns:a16="http://schemas.microsoft.com/office/drawing/2014/main" id="{B10B0449-3BCD-483F-A1DC-5374ABC7F5C6}"/>
                </a:ext>
              </a:extLst>
            </p:cNvPr>
            <p:cNvSpPr/>
            <p:nvPr/>
          </p:nvSpPr>
          <p:spPr>
            <a:xfrm rot="10800000" flipH="1">
              <a:off x="10157869" y="5103104"/>
              <a:ext cx="823350" cy="257424"/>
            </a:xfrm>
            <a:prstGeom prst="roundRect">
              <a:avLst>
                <a:gd name="adj" fmla="val 50000"/>
              </a:avLst>
            </a:prstGeom>
            <a:solidFill>
              <a:srgbClr val="2F528F"/>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11" name="四角形: 角を丸くする 110">
              <a:extLst>
                <a:ext uri="{FF2B5EF4-FFF2-40B4-BE49-F238E27FC236}">
                  <a16:creationId xmlns:a16="http://schemas.microsoft.com/office/drawing/2014/main" id="{4EF84FB0-36E0-4A1D-BE12-377B9F8B3843}"/>
                </a:ext>
              </a:extLst>
            </p:cNvPr>
            <p:cNvSpPr/>
            <p:nvPr/>
          </p:nvSpPr>
          <p:spPr>
            <a:xfrm rot="2619585">
              <a:off x="9961383" y="5123615"/>
              <a:ext cx="470983" cy="630031"/>
            </a:xfrm>
            <a:prstGeom prst="roundRect">
              <a:avLst>
                <a:gd name="adj" fmla="val 42797"/>
              </a:avLst>
            </a:prstGeom>
            <a:solidFill>
              <a:srgbClr val="2F528F"/>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4" name="正方形/長方形 123">
              <a:extLst>
                <a:ext uri="{FF2B5EF4-FFF2-40B4-BE49-F238E27FC236}">
                  <a16:creationId xmlns:a16="http://schemas.microsoft.com/office/drawing/2014/main" id="{BC5EF5F6-191F-43EF-97AD-264FCB011C24}"/>
                </a:ext>
              </a:extLst>
            </p:cNvPr>
            <p:cNvSpPr/>
            <p:nvPr/>
          </p:nvSpPr>
          <p:spPr>
            <a:xfrm rot="2619585" flipV="1">
              <a:off x="9687308" y="5412009"/>
              <a:ext cx="617104" cy="443083"/>
            </a:xfrm>
            <a:prstGeom prst="rect">
              <a:avLst/>
            </a:prstGeom>
            <a:solidFill>
              <a:srgbClr val="2F528F"/>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2285643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グループ化 16">
            <a:extLst>
              <a:ext uri="{FF2B5EF4-FFF2-40B4-BE49-F238E27FC236}">
                <a16:creationId xmlns:a16="http://schemas.microsoft.com/office/drawing/2014/main" id="{EA094182-5F02-4109-8E15-442D93014356}"/>
              </a:ext>
            </a:extLst>
          </p:cNvPr>
          <p:cNvGrpSpPr/>
          <p:nvPr/>
        </p:nvGrpSpPr>
        <p:grpSpPr>
          <a:xfrm>
            <a:off x="767299" y="673179"/>
            <a:ext cx="1022095" cy="2916868"/>
            <a:chOff x="2204128" y="1289050"/>
            <a:chExt cx="1745406" cy="4911725"/>
          </a:xfrm>
          <a:solidFill>
            <a:srgbClr val="2F528F"/>
          </a:solidFill>
        </p:grpSpPr>
        <p:sp>
          <p:nvSpPr>
            <p:cNvPr id="18" name="楕円 17">
              <a:extLst>
                <a:ext uri="{FF2B5EF4-FFF2-40B4-BE49-F238E27FC236}">
                  <a16:creationId xmlns:a16="http://schemas.microsoft.com/office/drawing/2014/main" id="{B76F07C3-68B2-449D-8728-871FF9FB9D87}"/>
                </a:ext>
              </a:extLst>
            </p:cNvPr>
            <p:cNvSpPr/>
            <p:nvPr/>
          </p:nvSpPr>
          <p:spPr>
            <a:xfrm>
              <a:off x="2615159" y="1289050"/>
              <a:ext cx="923346" cy="92334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9" name="四角形: 角を丸くする 18">
              <a:extLst>
                <a:ext uri="{FF2B5EF4-FFF2-40B4-BE49-F238E27FC236}">
                  <a16:creationId xmlns:a16="http://schemas.microsoft.com/office/drawing/2014/main" id="{822A3ED6-DBBD-41BB-BAF4-C7A0F83BBCAE}"/>
                </a:ext>
              </a:extLst>
            </p:cNvPr>
            <p:cNvSpPr/>
            <p:nvPr/>
          </p:nvSpPr>
          <p:spPr>
            <a:xfrm rot="17398357">
              <a:off x="1424206" y="3016531"/>
              <a:ext cx="1902607" cy="34276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20" name="四角形: 角を丸くする 19">
              <a:extLst>
                <a:ext uri="{FF2B5EF4-FFF2-40B4-BE49-F238E27FC236}">
                  <a16:creationId xmlns:a16="http://schemas.microsoft.com/office/drawing/2014/main" id="{87D5A38B-9494-4C16-A5C5-D0084D4A547E}"/>
                </a:ext>
              </a:extLst>
            </p:cNvPr>
            <p:cNvSpPr/>
            <p:nvPr/>
          </p:nvSpPr>
          <p:spPr>
            <a:xfrm rot="4201643" flipH="1">
              <a:off x="2826848" y="3016531"/>
              <a:ext cx="1902607" cy="34276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21" name="四角形: 角を丸くする 20">
              <a:extLst>
                <a:ext uri="{FF2B5EF4-FFF2-40B4-BE49-F238E27FC236}">
                  <a16:creationId xmlns:a16="http://schemas.microsoft.com/office/drawing/2014/main" id="{3D51300F-EC42-4213-ACA4-F5CA1A0C4866}"/>
                </a:ext>
              </a:extLst>
            </p:cNvPr>
            <p:cNvSpPr/>
            <p:nvPr/>
          </p:nvSpPr>
          <p:spPr>
            <a:xfrm>
              <a:off x="2472703" y="2279639"/>
              <a:ext cx="1211553" cy="209206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22" name="四角形: 角を丸くする 21">
              <a:extLst>
                <a:ext uri="{FF2B5EF4-FFF2-40B4-BE49-F238E27FC236}">
                  <a16:creationId xmlns:a16="http://schemas.microsoft.com/office/drawing/2014/main" id="{B431783A-1289-4C64-9E27-610CAB88C0D3}"/>
                </a:ext>
              </a:extLst>
            </p:cNvPr>
            <p:cNvSpPr/>
            <p:nvPr/>
          </p:nvSpPr>
          <p:spPr>
            <a:xfrm>
              <a:off x="2472703" y="3703183"/>
              <a:ext cx="530847" cy="2497592"/>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23" name="四角形: 角を丸くする 22">
              <a:extLst>
                <a:ext uri="{FF2B5EF4-FFF2-40B4-BE49-F238E27FC236}">
                  <a16:creationId xmlns:a16="http://schemas.microsoft.com/office/drawing/2014/main" id="{AA1FBF29-0264-4641-8A35-907DEF85EC44}"/>
                </a:ext>
              </a:extLst>
            </p:cNvPr>
            <p:cNvSpPr/>
            <p:nvPr/>
          </p:nvSpPr>
          <p:spPr>
            <a:xfrm>
              <a:off x="3153409" y="3703183"/>
              <a:ext cx="530847" cy="2497592"/>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grpSp>
      <p:grpSp>
        <p:nvGrpSpPr>
          <p:cNvPr id="33" name="グループ化 32">
            <a:extLst>
              <a:ext uri="{FF2B5EF4-FFF2-40B4-BE49-F238E27FC236}">
                <a16:creationId xmlns:a16="http://schemas.microsoft.com/office/drawing/2014/main" id="{07887A0E-2E2A-4998-9BDA-08D79D36E4AF}"/>
              </a:ext>
            </a:extLst>
          </p:cNvPr>
          <p:cNvGrpSpPr/>
          <p:nvPr/>
        </p:nvGrpSpPr>
        <p:grpSpPr>
          <a:xfrm>
            <a:off x="2854879" y="673179"/>
            <a:ext cx="1022095" cy="2916868"/>
            <a:chOff x="6081422" y="1247320"/>
            <a:chExt cx="1745406" cy="4911725"/>
          </a:xfrm>
          <a:solidFill>
            <a:srgbClr val="2F528F"/>
          </a:solidFill>
        </p:grpSpPr>
        <p:grpSp>
          <p:nvGrpSpPr>
            <p:cNvPr id="34" name="グループ化 33">
              <a:extLst>
                <a:ext uri="{FF2B5EF4-FFF2-40B4-BE49-F238E27FC236}">
                  <a16:creationId xmlns:a16="http://schemas.microsoft.com/office/drawing/2014/main" id="{DF7C723A-1F3C-4402-86B0-5DFB186086D8}"/>
                </a:ext>
              </a:extLst>
            </p:cNvPr>
            <p:cNvGrpSpPr/>
            <p:nvPr/>
          </p:nvGrpSpPr>
          <p:grpSpPr>
            <a:xfrm>
              <a:off x="6081422" y="1247320"/>
              <a:ext cx="1745406" cy="4911725"/>
              <a:chOff x="5391828" y="1289050"/>
              <a:chExt cx="1745406" cy="4911725"/>
            </a:xfrm>
            <a:grpFill/>
          </p:grpSpPr>
          <p:grpSp>
            <p:nvGrpSpPr>
              <p:cNvPr id="37" name="グループ化 36">
                <a:extLst>
                  <a:ext uri="{FF2B5EF4-FFF2-40B4-BE49-F238E27FC236}">
                    <a16:creationId xmlns:a16="http://schemas.microsoft.com/office/drawing/2014/main" id="{1FDF822A-C15C-433B-984E-3F26911B5DA8}"/>
                  </a:ext>
                </a:extLst>
              </p:cNvPr>
              <p:cNvGrpSpPr/>
              <p:nvPr/>
            </p:nvGrpSpPr>
            <p:grpSpPr>
              <a:xfrm>
                <a:off x="5391828" y="1289050"/>
                <a:ext cx="1745406" cy="4911725"/>
                <a:chOff x="2204128" y="1289050"/>
                <a:chExt cx="1745406" cy="4911725"/>
              </a:xfrm>
              <a:grpFill/>
            </p:grpSpPr>
            <p:sp>
              <p:nvSpPr>
                <p:cNvPr id="39" name="楕円 38">
                  <a:extLst>
                    <a:ext uri="{FF2B5EF4-FFF2-40B4-BE49-F238E27FC236}">
                      <a16:creationId xmlns:a16="http://schemas.microsoft.com/office/drawing/2014/main" id="{C89A26FA-D60D-466E-8DF1-9BB2B0ABE2B4}"/>
                    </a:ext>
                  </a:extLst>
                </p:cNvPr>
                <p:cNvSpPr/>
                <p:nvPr/>
              </p:nvSpPr>
              <p:spPr>
                <a:xfrm>
                  <a:off x="2615159" y="1289050"/>
                  <a:ext cx="923346" cy="92334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40" name="四角形: 角を丸くする 39">
                  <a:extLst>
                    <a:ext uri="{FF2B5EF4-FFF2-40B4-BE49-F238E27FC236}">
                      <a16:creationId xmlns:a16="http://schemas.microsoft.com/office/drawing/2014/main" id="{DD4170AE-B315-41EA-9856-311E54B0D039}"/>
                    </a:ext>
                  </a:extLst>
                </p:cNvPr>
                <p:cNvSpPr/>
                <p:nvPr/>
              </p:nvSpPr>
              <p:spPr>
                <a:xfrm rot="17398357">
                  <a:off x="1424206" y="3016531"/>
                  <a:ext cx="1902607" cy="34276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41" name="四角形: 角を丸くする 40">
                  <a:extLst>
                    <a:ext uri="{FF2B5EF4-FFF2-40B4-BE49-F238E27FC236}">
                      <a16:creationId xmlns:a16="http://schemas.microsoft.com/office/drawing/2014/main" id="{556BFBDA-8BB4-4C26-AE3B-A9C77B30901E}"/>
                    </a:ext>
                  </a:extLst>
                </p:cNvPr>
                <p:cNvSpPr/>
                <p:nvPr/>
              </p:nvSpPr>
              <p:spPr>
                <a:xfrm rot="4201643" flipH="1">
                  <a:off x="2826848" y="3016531"/>
                  <a:ext cx="1902607" cy="34276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42" name="四角形: 角を丸くする 41">
                  <a:extLst>
                    <a:ext uri="{FF2B5EF4-FFF2-40B4-BE49-F238E27FC236}">
                      <a16:creationId xmlns:a16="http://schemas.microsoft.com/office/drawing/2014/main" id="{8ACDFDED-1455-46FC-A715-5C96695C9929}"/>
                    </a:ext>
                  </a:extLst>
                </p:cNvPr>
                <p:cNvSpPr/>
                <p:nvPr/>
              </p:nvSpPr>
              <p:spPr>
                <a:xfrm>
                  <a:off x="2472703" y="2279639"/>
                  <a:ext cx="1211553" cy="209206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43" name="四角形: 角を丸くする 42">
                  <a:extLst>
                    <a:ext uri="{FF2B5EF4-FFF2-40B4-BE49-F238E27FC236}">
                      <a16:creationId xmlns:a16="http://schemas.microsoft.com/office/drawing/2014/main" id="{0EE01DE6-7CCD-4EDB-A64D-91CDFCC34BEF}"/>
                    </a:ext>
                  </a:extLst>
                </p:cNvPr>
                <p:cNvSpPr/>
                <p:nvPr/>
              </p:nvSpPr>
              <p:spPr>
                <a:xfrm>
                  <a:off x="2472703" y="3703183"/>
                  <a:ext cx="530847" cy="2497592"/>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44" name="四角形: 角を丸くする 43">
                  <a:extLst>
                    <a:ext uri="{FF2B5EF4-FFF2-40B4-BE49-F238E27FC236}">
                      <a16:creationId xmlns:a16="http://schemas.microsoft.com/office/drawing/2014/main" id="{AB264069-62A5-419F-B47B-4FAB515AF001}"/>
                    </a:ext>
                  </a:extLst>
                </p:cNvPr>
                <p:cNvSpPr/>
                <p:nvPr/>
              </p:nvSpPr>
              <p:spPr>
                <a:xfrm>
                  <a:off x="3153409" y="3703183"/>
                  <a:ext cx="530847" cy="2497592"/>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grpSp>
          <p:sp>
            <p:nvSpPr>
              <p:cNvPr id="38" name="二等辺三角形 37">
                <a:extLst>
                  <a:ext uri="{FF2B5EF4-FFF2-40B4-BE49-F238E27FC236}">
                    <a16:creationId xmlns:a16="http://schemas.microsoft.com/office/drawing/2014/main" id="{00426030-D15E-4C65-A3FA-DD439EAB8077}"/>
                  </a:ext>
                </a:extLst>
              </p:cNvPr>
              <p:cNvSpPr/>
              <p:nvPr/>
            </p:nvSpPr>
            <p:spPr>
              <a:xfrm rot="10800000">
                <a:off x="6099811" y="2279639"/>
                <a:ext cx="329439" cy="430116"/>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grpSp>
        <p:sp>
          <p:nvSpPr>
            <p:cNvPr id="35" name="台形 34">
              <a:extLst>
                <a:ext uri="{FF2B5EF4-FFF2-40B4-BE49-F238E27FC236}">
                  <a16:creationId xmlns:a16="http://schemas.microsoft.com/office/drawing/2014/main" id="{0FB10C02-CD85-434F-913E-1DC4FA50B3D0}"/>
                </a:ext>
              </a:extLst>
            </p:cNvPr>
            <p:cNvSpPr/>
            <p:nvPr/>
          </p:nvSpPr>
          <p:spPr>
            <a:xfrm rot="10800000">
              <a:off x="6877547" y="2235284"/>
              <a:ext cx="153156" cy="122153"/>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36" name="台形 35">
              <a:extLst>
                <a:ext uri="{FF2B5EF4-FFF2-40B4-BE49-F238E27FC236}">
                  <a16:creationId xmlns:a16="http://schemas.microsoft.com/office/drawing/2014/main" id="{B54B2032-42E3-44AC-A70D-B8A64AED3B71}"/>
                </a:ext>
              </a:extLst>
            </p:cNvPr>
            <p:cNvSpPr/>
            <p:nvPr/>
          </p:nvSpPr>
          <p:spPr>
            <a:xfrm>
              <a:off x="6893543" y="2372291"/>
              <a:ext cx="117524" cy="321361"/>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grpSp>
      <p:grpSp>
        <p:nvGrpSpPr>
          <p:cNvPr id="4" name="グループ化 3">
            <a:extLst>
              <a:ext uri="{FF2B5EF4-FFF2-40B4-BE49-F238E27FC236}">
                <a16:creationId xmlns:a16="http://schemas.microsoft.com/office/drawing/2014/main" id="{E110BF31-D0DD-4A9D-BD50-E9ED5A01C897}"/>
              </a:ext>
            </a:extLst>
          </p:cNvPr>
          <p:cNvGrpSpPr/>
          <p:nvPr/>
        </p:nvGrpSpPr>
        <p:grpSpPr>
          <a:xfrm>
            <a:off x="5208454" y="673179"/>
            <a:ext cx="1022095" cy="2916868"/>
            <a:chOff x="5275673" y="834963"/>
            <a:chExt cx="1400899" cy="3997902"/>
          </a:xfrm>
        </p:grpSpPr>
        <p:grpSp>
          <p:nvGrpSpPr>
            <p:cNvPr id="9" name="グループ化 8">
              <a:extLst>
                <a:ext uri="{FF2B5EF4-FFF2-40B4-BE49-F238E27FC236}">
                  <a16:creationId xmlns:a16="http://schemas.microsoft.com/office/drawing/2014/main" id="{4E153DAC-595E-4B83-9C22-2D1F6D23D8EF}"/>
                </a:ext>
              </a:extLst>
            </p:cNvPr>
            <p:cNvGrpSpPr/>
            <p:nvPr/>
          </p:nvGrpSpPr>
          <p:grpSpPr>
            <a:xfrm>
              <a:off x="5275673" y="834963"/>
              <a:ext cx="1400899" cy="3997902"/>
              <a:chOff x="2204128" y="1289050"/>
              <a:chExt cx="1745406" cy="4911725"/>
            </a:xfrm>
            <a:solidFill>
              <a:srgbClr val="2F528F"/>
            </a:solidFill>
          </p:grpSpPr>
          <p:sp>
            <p:nvSpPr>
              <p:cNvPr id="11" name="楕円 10">
                <a:extLst>
                  <a:ext uri="{FF2B5EF4-FFF2-40B4-BE49-F238E27FC236}">
                    <a16:creationId xmlns:a16="http://schemas.microsoft.com/office/drawing/2014/main" id="{61083C1B-0744-400C-A55C-28B8A4EAD48A}"/>
                  </a:ext>
                </a:extLst>
              </p:cNvPr>
              <p:cNvSpPr/>
              <p:nvPr/>
            </p:nvSpPr>
            <p:spPr>
              <a:xfrm>
                <a:off x="2615159" y="1289050"/>
                <a:ext cx="923346" cy="92334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2" name="四角形: 角を丸くする 11">
                <a:extLst>
                  <a:ext uri="{FF2B5EF4-FFF2-40B4-BE49-F238E27FC236}">
                    <a16:creationId xmlns:a16="http://schemas.microsoft.com/office/drawing/2014/main" id="{0A4D2157-53E6-483E-B168-ED11D375ED6D}"/>
                  </a:ext>
                </a:extLst>
              </p:cNvPr>
              <p:cNvSpPr/>
              <p:nvPr/>
            </p:nvSpPr>
            <p:spPr>
              <a:xfrm rot="17398357">
                <a:off x="1424206" y="3016531"/>
                <a:ext cx="1902607" cy="34276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3" name="四角形: 角を丸くする 12">
                <a:extLst>
                  <a:ext uri="{FF2B5EF4-FFF2-40B4-BE49-F238E27FC236}">
                    <a16:creationId xmlns:a16="http://schemas.microsoft.com/office/drawing/2014/main" id="{715E63F4-ABDF-4BE5-BBF2-332370A4BFD6}"/>
                  </a:ext>
                </a:extLst>
              </p:cNvPr>
              <p:cNvSpPr/>
              <p:nvPr/>
            </p:nvSpPr>
            <p:spPr>
              <a:xfrm rot="4201643" flipH="1">
                <a:off x="2826848" y="3016531"/>
                <a:ext cx="1902607" cy="34276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4" name="四角形: 角を丸くする 13">
                <a:extLst>
                  <a:ext uri="{FF2B5EF4-FFF2-40B4-BE49-F238E27FC236}">
                    <a16:creationId xmlns:a16="http://schemas.microsoft.com/office/drawing/2014/main" id="{CBAAB87B-7F26-4B79-9B06-A742B12F24F4}"/>
                  </a:ext>
                </a:extLst>
              </p:cNvPr>
              <p:cNvSpPr/>
              <p:nvPr/>
            </p:nvSpPr>
            <p:spPr>
              <a:xfrm>
                <a:off x="2472703" y="2279639"/>
                <a:ext cx="1211553" cy="209206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5" name="四角形: 角を丸くする 14">
                <a:extLst>
                  <a:ext uri="{FF2B5EF4-FFF2-40B4-BE49-F238E27FC236}">
                    <a16:creationId xmlns:a16="http://schemas.microsoft.com/office/drawing/2014/main" id="{10D51193-8FE2-4505-8119-2E381AD83ABD}"/>
                  </a:ext>
                </a:extLst>
              </p:cNvPr>
              <p:cNvSpPr/>
              <p:nvPr/>
            </p:nvSpPr>
            <p:spPr>
              <a:xfrm>
                <a:off x="2472703" y="3703183"/>
                <a:ext cx="530847" cy="2497592"/>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6" name="四角形: 角を丸くする 15">
                <a:extLst>
                  <a:ext uri="{FF2B5EF4-FFF2-40B4-BE49-F238E27FC236}">
                    <a16:creationId xmlns:a16="http://schemas.microsoft.com/office/drawing/2014/main" id="{F966534F-8988-4A44-B313-0B2AFCF37107}"/>
                  </a:ext>
                </a:extLst>
              </p:cNvPr>
              <p:cNvSpPr/>
              <p:nvPr/>
            </p:nvSpPr>
            <p:spPr>
              <a:xfrm>
                <a:off x="3153409" y="3703183"/>
                <a:ext cx="530847" cy="2497592"/>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grpSp>
        <p:sp>
          <p:nvSpPr>
            <p:cNvPr id="10" name="二等辺三角形 9">
              <a:extLst>
                <a:ext uri="{FF2B5EF4-FFF2-40B4-BE49-F238E27FC236}">
                  <a16:creationId xmlns:a16="http://schemas.microsoft.com/office/drawing/2014/main" id="{D5601964-1E6F-4969-92CC-BD9914ABAB21}"/>
                </a:ext>
              </a:extLst>
            </p:cNvPr>
            <p:cNvSpPr/>
            <p:nvPr/>
          </p:nvSpPr>
          <p:spPr>
            <a:xfrm rot="10800000">
              <a:off x="5843915" y="1641254"/>
              <a:ext cx="264415" cy="350093"/>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grpSp>
          <p:nvGrpSpPr>
            <p:cNvPr id="45" name="グループ化 44">
              <a:extLst>
                <a:ext uri="{FF2B5EF4-FFF2-40B4-BE49-F238E27FC236}">
                  <a16:creationId xmlns:a16="http://schemas.microsoft.com/office/drawing/2014/main" id="{AD1AAED3-5BDB-460E-A474-37432E0D2B68}"/>
                </a:ext>
              </a:extLst>
            </p:cNvPr>
            <p:cNvGrpSpPr/>
            <p:nvPr/>
          </p:nvGrpSpPr>
          <p:grpSpPr>
            <a:xfrm>
              <a:off x="5846767" y="1631943"/>
              <a:ext cx="261563" cy="228045"/>
              <a:chOff x="11245979" y="2505754"/>
              <a:chExt cx="325886" cy="280171"/>
            </a:xfrm>
            <a:solidFill>
              <a:srgbClr val="2F528F"/>
            </a:solidFill>
          </p:grpSpPr>
          <p:grpSp>
            <p:nvGrpSpPr>
              <p:cNvPr id="46" name="グループ化 45">
                <a:extLst>
                  <a:ext uri="{FF2B5EF4-FFF2-40B4-BE49-F238E27FC236}">
                    <a16:creationId xmlns:a16="http://schemas.microsoft.com/office/drawing/2014/main" id="{910614B7-1E92-4687-92EC-2121EAE32D9E}"/>
                  </a:ext>
                </a:extLst>
              </p:cNvPr>
              <p:cNvGrpSpPr/>
              <p:nvPr/>
            </p:nvGrpSpPr>
            <p:grpSpPr>
              <a:xfrm>
                <a:off x="11245979" y="2505754"/>
                <a:ext cx="325886" cy="80320"/>
                <a:chOff x="11218762" y="2316219"/>
                <a:chExt cx="285069" cy="57756"/>
              </a:xfrm>
              <a:grpFill/>
            </p:grpSpPr>
            <p:sp>
              <p:nvSpPr>
                <p:cNvPr id="52" name="二等辺三角形 51">
                  <a:extLst>
                    <a:ext uri="{FF2B5EF4-FFF2-40B4-BE49-F238E27FC236}">
                      <a16:creationId xmlns:a16="http://schemas.microsoft.com/office/drawing/2014/main" id="{66AB5A38-FAD8-4565-9268-E19FDAB94613}"/>
                    </a:ext>
                  </a:extLst>
                </p:cNvPr>
                <p:cNvSpPr/>
                <p:nvPr/>
              </p:nvSpPr>
              <p:spPr>
                <a:xfrm rot="3095992">
                  <a:off x="11406237" y="2276381"/>
                  <a:ext cx="57756" cy="137432"/>
                </a:xfrm>
                <a:prstGeom prst="triangle">
                  <a:avLst>
                    <a:gd name="adj" fmla="val 8534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54" name="二等辺三角形 53">
                  <a:extLst>
                    <a:ext uri="{FF2B5EF4-FFF2-40B4-BE49-F238E27FC236}">
                      <a16:creationId xmlns:a16="http://schemas.microsoft.com/office/drawing/2014/main" id="{A81C2DFE-8C8A-4334-BCDD-0B3C82FF1361}"/>
                    </a:ext>
                  </a:extLst>
                </p:cNvPr>
                <p:cNvSpPr/>
                <p:nvPr/>
              </p:nvSpPr>
              <p:spPr>
                <a:xfrm rot="18504008" flipH="1">
                  <a:off x="11258600" y="2276381"/>
                  <a:ext cx="57756" cy="137432"/>
                </a:xfrm>
                <a:prstGeom prst="triangle">
                  <a:avLst>
                    <a:gd name="adj" fmla="val 8534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grpSp>
          <p:sp>
            <p:nvSpPr>
              <p:cNvPr id="48" name="楕円 47">
                <a:extLst>
                  <a:ext uri="{FF2B5EF4-FFF2-40B4-BE49-F238E27FC236}">
                    <a16:creationId xmlns:a16="http://schemas.microsoft.com/office/drawing/2014/main" id="{600370EC-41CA-46F3-A86A-69A75CA236F5}"/>
                  </a:ext>
                </a:extLst>
              </p:cNvPr>
              <p:cNvSpPr/>
              <p:nvPr/>
            </p:nvSpPr>
            <p:spPr>
              <a:xfrm>
                <a:off x="11387752" y="2643170"/>
                <a:ext cx="54000" cy="54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50" name="楕円 49">
                <a:extLst>
                  <a:ext uri="{FF2B5EF4-FFF2-40B4-BE49-F238E27FC236}">
                    <a16:creationId xmlns:a16="http://schemas.microsoft.com/office/drawing/2014/main" id="{69CD379C-95DA-4165-A9A8-FA1318C0CDE0}"/>
                  </a:ext>
                </a:extLst>
              </p:cNvPr>
              <p:cNvSpPr/>
              <p:nvPr/>
            </p:nvSpPr>
            <p:spPr>
              <a:xfrm>
                <a:off x="11387752" y="2731925"/>
                <a:ext cx="54000" cy="54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grpSp>
      </p:grpSp>
      <p:grpSp>
        <p:nvGrpSpPr>
          <p:cNvPr id="2" name="グループ化 1">
            <a:extLst>
              <a:ext uri="{FF2B5EF4-FFF2-40B4-BE49-F238E27FC236}">
                <a16:creationId xmlns:a16="http://schemas.microsoft.com/office/drawing/2014/main" id="{2F9F3F79-3CFE-47AA-8988-40AE6CC796D4}"/>
              </a:ext>
            </a:extLst>
          </p:cNvPr>
          <p:cNvGrpSpPr/>
          <p:nvPr/>
        </p:nvGrpSpPr>
        <p:grpSpPr>
          <a:xfrm>
            <a:off x="7504870" y="673179"/>
            <a:ext cx="1218823" cy="2977528"/>
            <a:chOff x="6773745" y="1131128"/>
            <a:chExt cx="1992115" cy="4912937"/>
          </a:xfrm>
          <a:solidFill>
            <a:srgbClr val="2F528F"/>
          </a:solidFill>
        </p:grpSpPr>
        <p:grpSp>
          <p:nvGrpSpPr>
            <p:cNvPr id="55" name="グループ化 54">
              <a:extLst>
                <a:ext uri="{FF2B5EF4-FFF2-40B4-BE49-F238E27FC236}">
                  <a16:creationId xmlns:a16="http://schemas.microsoft.com/office/drawing/2014/main" id="{1915F57F-39D5-4618-B81F-F510DFD6765B}"/>
                </a:ext>
              </a:extLst>
            </p:cNvPr>
            <p:cNvGrpSpPr/>
            <p:nvPr/>
          </p:nvGrpSpPr>
          <p:grpSpPr>
            <a:xfrm>
              <a:off x="6892069" y="1131128"/>
              <a:ext cx="1727938" cy="4911725"/>
              <a:chOff x="2215675" y="1289050"/>
              <a:chExt cx="1727938" cy="4911725"/>
            </a:xfrm>
            <a:grpFill/>
          </p:grpSpPr>
          <p:sp>
            <p:nvSpPr>
              <p:cNvPr id="56" name="楕円 55">
                <a:extLst>
                  <a:ext uri="{FF2B5EF4-FFF2-40B4-BE49-F238E27FC236}">
                    <a16:creationId xmlns:a16="http://schemas.microsoft.com/office/drawing/2014/main" id="{0E54D046-A3C5-47F1-B08A-AEFF50D89663}"/>
                  </a:ext>
                </a:extLst>
              </p:cNvPr>
              <p:cNvSpPr/>
              <p:nvPr/>
            </p:nvSpPr>
            <p:spPr>
              <a:xfrm>
                <a:off x="2615159" y="1289050"/>
                <a:ext cx="923346" cy="92334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四角形: 角を丸くする 56">
                <a:extLst>
                  <a:ext uri="{FF2B5EF4-FFF2-40B4-BE49-F238E27FC236}">
                    <a16:creationId xmlns:a16="http://schemas.microsoft.com/office/drawing/2014/main" id="{0579CFCA-34EF-4354-ACF8-97E3C46D859E}"/>
                  </a:ext>
                </a:extLst>
              </p:cNvPr>
              <p:cNvSpPr/>
              <p:nvPr/>
            </p:nvSpPr>
            <p:spPr>
              <a:xfrm rot="17398357">
                <a:off x="1435753" y="3146495"/>
                <a:ext cx="1902607" cy="34276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四角形: 角を丸くする 57">
                <a:extLst>
                  <a:ext uri="{FF2B5EF4-FFF2-40B4-BE49-F238E27FC236}">
                    <a16:creationId xmlns:a16="http://schemas.microsoft.com/office/drawing/2014/main" id="{23E46BE1-2477-4F48-AD1A-BE3ACBBE2145}"/>
                  </a:ext>
                </a:extLst>
              </p:cNvPr>
              <p:cNvSpPr/>
              <p:nvPr/>
            </p:nvSpPr>
            <p:spPr>
              <a:xfrm rot="4201643" flipH="1">
                <a:off x="2820927" y="3154288"/>
                <a:ext cx="1902607" cy="34276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四角形: 角を丸くする 58">
                <a:extLst>
                  <a:ext uri="{FF2B5EF4-FFF2-40B4-BE49-F238E27FC236}">
                    <a16:creationId xmlns:a16="http://schemas.microsoft.com/office/drawing/2014/main" id="{F8A4DECE-7EEA-4179-BCC3-AC3D432F0017}"/>
                  </a:ext>
                </a:extLst>
              </p:cNvPr>
              <p:cNvSpPr/>
              <p:nvPr/>
            </p:nvSpPr>
            <p:spPr>
              <a:xfrm>
                <a:off x="2472703" y="2279639"/>
                <a:ext cx="1211553" cy="2092064"/>
              </a:xfrm>
              <a:prstGeom prst="roundRect">
                <a:avLst>
                  <a:gd name="adj" fmla="val 3039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四角形: 角を丸くする 59">
                <a:extLst>
                  <a:ext uri="{FF2B5EF4-FFF2-40B4-BE49-F238E27FC236}">
                    <a16:creationId xmlns:a16="http://schemas.microsoft.com/office/drawing/2014/main" id="{76FD34F3-1B9F-4504-A536-4ACA30190AF1}"/>
                  </a:ext>
                </a:extLst>
              </p:cNvPr>
              <p:cNvSpPr/>
              <p:nvPr/>
            </p:nvSpPr>
            <p:spPr>
              <a:xfrm>
                <a:off x="2555832" y="3703183"/>
                <a:ext cx="443378" cy="2497592"/>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61" name="二等辺三角形 60">
              <a:extLst>
                <a:ext uri="{FF2B5EF4-FFF2-40B4-BE49-F238E27FC236}">
                  <a16:creationId xmlns:a16="http://schemas.microsoft.com/office/drawing/2014/main" id="{A3A8D6F9-595B-4AF6-8A43-C2763F0E3F91}"/>
                </a:ext>
              </a:extLst>
            </p:cNvPr>
            <p:cNvSpPr/>
            <p:nvPr/>
          </p:nvSpPr>
          <p:spPr>
            <a:xfrm>
              <a:off x="6773745" y="2137588"/>
              <a:ext cx="1992115" cy="2497592"/>
            </a:xfrm>
            <a:prstGeom prst="triangle">
              <a:avLst>
                <a:gd name="adj" fmla="val 5094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四角形: 角を丸くする 61">
              <a:extLst>
                <a:ext uri="{FF2B5EF4-FFF2-40B4-BE49-F238E27FC236}">
                  <a16:creationId xmlns:a16="http://schemas.microsoft.com/office/drawing/2014/main" id="{7D43B937-E6DB-47C7-8163-79F8298A7BA3}"/>
                </a:ext>
              </a:extLst>
            </p:cNvPr>
            <p:cNvSpPr/>
            <p:nvPr/>
          </p:nvSpPr>
          <p:spPr>
            <a:xfrm>
              <a:off x="7825329" y="3546473"/>
              <a:ext cx="443378" cy="2497592"/>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 name="グループ化 2">
            <a:extLst>
              <a:ext uri="{FF2B5EF4-FFF2-40B4-BE49-F238E27FC236}">
                <a16:creationId xmlns:a16="http://schemas.microsoft.com/office/drawing/2014/main" id="{B23A9E5B-B607-45DB-B62C-269AFA6759E0}"/>
              </a:ext>
            </a:extLst>
          </p:cNvPr>
          <p:cNvGrpSpPr/>
          <p:nvPr/>
        </p:nvGrpSpPr>
        <p:grpSpPr>
          <a:xfrm>
            <a:off x="10188116" y="673179"/>
            <a:ext cx="1218823" cy="2971951"/>
            <a:chOff x="9523198" y="1115256"/>
            <a:chExt cx="1992115" cy="4912937"/>
          </a:xfrm>
          <a:solidFill>
            <a:srgbClr val="2F528F"/>
          </a:solidFill>
        </p:grpSpPr>
        <p:grpSp>
          <p:nvGrpSpPr>
            <p:cNvPr id="63" name="グループ化 62">
              <a:extLst>
                <a:ext uri="{FF2B5EF4-FFF2-40B4-BE49-F238E27FC236}">
                  <a16:creationId xmlns:a16="http://schemas.microsoft.com/office/drawing/2014/main" id="{39B17E80-D59E-46FE-975E-AD3987716F85}"/>
                </a:ext>
              </a:extLst>
            </p:cNvPr>
            <p:cNvGrpSpPr/>
            <p:nvPr/>
          </p:nvGrpSpPr>
          <p:grpSpPr>
            <a:xfrm>
              <a:off x="9662304" y="1115256"/>
              <a:ext cx="1727938" cy="4911725"/>
              <a:chOff x="2215675" y="1289050"/>
              <a:chExt cx="1727938" cy="4911725"/>
            </a:xfrm>
            <a:grpFill/>
          </p:grpSpPr>
          <p:sp>
            <p:nvSpPr>
              <p:cNvPr id="64" name="楕円 63">
                <a:extLst>
                  <a:ext uri="{FF2B5EF4-FFF2-40B4-BE49-F238E27FC236}">
                    <a16:creationId xmlns:a16="http://schemas.microsoft.com/office/drawing/2014/main" id="{E6EA2634-E3F4-4C63-A6FA-C868DC8BE581}"/>
                  </a:ext>
                </a:extLst>
              </p:cNvPr>
              <p:cNvSpPr/>
              <p:nvPr/>
            </p:nvSpPr>
            <p:spPr>
              <a:xfrm>
                <a:off x="2615159" y="1289050"/>
                <a:ext cx="923346" cy="92334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四角形: 角を丸くする 64">
                <a:extLst>
                  <a:ext uri="{FF2B5EF4-FFF2-40B4-BE49-F238E27FC236}">
                    <a16:creationId xmlns:a16="http://schemas.microsoft.com/office/drawing/2014/main" id="{68D0A107-51D3-4C00-9A3C-5677AF571C91}"/>
                  </a:ext>
                </a:extLst>
              </p:cNvPr>
              <p:cNvSpPr/>
              <p:nvPr/>
            </p:nvSpPr>
            <p:spPr>
              <a:xfrm rot="17398357">
                <a:off x="1435753" y="3146495"/>
                <a:ext cx="1902607" cy="34276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四角形: 角を丸くする 65">
                <a:extLst>
                  <a:ext uri="{FF2B5EF4-FFF2-40B4-BE49-F238E27FC236}">
                    <a16:creationId xmlns:a16="http://schemas.microsoft.com/office/drawing/2014/main" id="{D10E034C-CD66-439B-8602-299582177269}"/>
                  </a:ext>
                </a:extLst>
              </p:cNvPr>
              <p:cNvSpPr/>
              <p:nvPr/>
            </p:nvSpPr>
            <p:spPr>
              <a:xfrm rot="4201643" flipH="1">
                <a:off x="2820927" y="3154288"/>
                <a:ext cx="1902607" cy="34276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四角形: 角を丸くする 66">
                <a:extLst>
                  <a:ext uri="{FF2B5EF4-FFF2-40B4-BE49-F238E27FC236}">
                    <a16:creationId xmlns:a16="http://schemas.microsoft.com/office/drawing/2014/main" id="{402D8DE8-642D-42C8-A152-D15D7E04D6E5}"/>
                  </a:ext>
                </a:extLst>
              </p:cNvPr>
              <p:cNvSpPr/>
              <p:nvPr/>
            </p:nvSpPr>
            <p:spPr>
              <a:xfrm>
                <a:off x="2472703" y="2279639"/>
                <a:ext cx="1211553" cy="2092064"/>
              </a:xfrm>
              <a:prstGeom prst="roundRect">
                <a:avLst>
                  <a:gd name="adj" fmla="val 3039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四角形: 角を丸くする 67">
                <a:extLst>
                  <a:ext uri="{FF2B5EF4-FFF2-40B4-BE49-F238E27FC236}">
                    <a16:creationId xmlns:a16="http://schemas.microsoft.com/office/drawing/2014/main" id="{5781D497-ABBE-4146-B3B7-F1C2471C8A0B}"/>
                  </a:ext>
                </a:extLst>
              </p:cNvPr>
              <p:cNvSpPr/>
              <p:nvPr/>
            </p:nvSpPr>
            <p:spPr>
              <a:xfrm>
                <a:off x="2555832" y="3703183"/>
                <a:ext cx="443378" cy="2497592"/>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69" name="二等辺三角形 68">
              <a:extLst>
                <a:ext uri="{FF2B5EF4-FFF2-40B4-BE49-F238E27FC236}">
                  <a16:creationId xmlns:a16="http://schemas.microsoft.com/office/drawing/2014/main" id="{2A043046-F65D-4F06-95D5-AB3BE4560D3E}"/>
                </a:ext>
              </a:extLst>
            </p:cNvPr>
            <p:cNvSpPr/>
            <p:nvPr/>
          </p:nvSpPr>
          <p:spPr>
            <a:xfrm>
              <a:off x="9523198" y="2102666"/>
              <a:ext cx="1992115" cy="2497592"/>
            </a:xfrm>
            <a:prstGeom prst="triangle">
              <a:avLst>
                <a:gd name="adj" fmla="val 5094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四角形: 角を丸くする 69">
              <a:extLst>
                <a:ext uri="{FF2B5EF4-FFF2-40B4-BE49-F238E27FC236}">
                  <a16:creationId xmlns:a16="http://schemas.microsoft.com/office/drawing/2014/main" id="{A38B1063-9FD3-4B7E-8C21-3CEE2EB7EF09}"/>
                </a:ext>
              </a:extLst>
            </p:cNvPr>
            <p:cNvSpPr/>
            <p:nvPr/>
          </p:nvSpPr>
          <p:spPr>
            <a:xfrm>
              <a:off x="10595564" y="3530601"/>
              <a:ext cx="443378" cy="2497592"/>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1" name="二等辺三角形 70">
              <a:extLst>
                <a:ext uri="{FF2B5EF4-FFF2-40B4-BE49-F238E27FC236}">
                  <a16:creationId xmlns:a16="http://schemas.microsoft.com/office/drawing/2014/main" id="{128D7F94-09F9-4833-A947-99E105C7F0E2}"/>
                </a:ext>
              </a:extLst>
            </p:cNvPr>
            <p:cNvSpPr/>
            <p:nvPr/>
          </p:nvSpPr>
          <p:spPr>
            <a:xfrm rot="10800000">
              <a:off x="10365436" y="2092909"/>
              <a:ext cx="329439" cy="430116"/>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二等辺三角形 71">
              <a:extLst>
                <a:ext uri="{FF2B5EF4-FFF2-40B4-BE49-F238E27FC236}">
                  <a16:creationId xmlns:a16="http://schemas.microsoft.com/office/drawing/2014/main" id="{8827232D-707D-464A-8471-AC9BC2E94834}"/>
                </a:ext>
              </a:extLst>
            </p:cNvPr>
            <p:cNvSpPr/>
            <p:nvPr/>
          </p:nvSpPr>
          <p:spPr>
            <a:xfrm rot="3095992">
              <a:off x="10576497" y="2056214"/>
              <a:ext cx="80320" cy="157110"/>
            </a:xfrm>
            <a:prstGeom prst="triangle">
              <a:avLst>
                <a:gd name="adj" fmla="val 8534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二等辺三角形 72">
              <a:extLst>
                <a:ext uri="{FF2B5EF4-FFF2-40B4-BE49-F238E27FC236}">
                  <a16:creationId xmlns:a16="http://schemas.microsoft.com/office/drawing/2014/main" id="{51A0A3CA-BAEA-4666-AE86-582BB11A5406}"/>
                </a:ext>
              </a:extLst>
            </p:cNvPr>
            <p:cNvSpPr/>
            <p:nvPr/>
          </p:nvSpPr>
          <p:spPr>
            <a:xfrm rot="18504008" flipH="1">
              <a:off x="10407721" y="2056214"/>
              <a:ext cx="80320" cy="157110"/>
            </a:xfrm>
            <a:prstGeom prst="triangle">
              <a:avLst>
                <a:gd name="adj" fmla="val 8534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楕円 73">
              <a:extLst>
                <a:ext uri="{FF2B5EF4-FFF2-40B4-BE49-F238E27FC236}">
                  <a16:creationId xmlns:a16="http://schemas.microsoft.com/office/drawing/2014/main" id="{4F2D6354-C39B-4BCE-893C-669B48FF1110}"/>
                </a:ext>
              </a:extLst>
            </p:cNvPr>
            <p:cNvSpPr/>
            <p:nvPr/>
          </p:nvSpPr>
          <p:spPr>
            <a:xfrm>
              <a:off x="10511099" y="2232025"/>
              <a:ext cx="54000" cy="54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楕円 74">
              <a:extLst>
                <a:ext uri="{FF2B5EF4-FFF2-40B4-BE49-F238E27FC236}">
                  <a16:creationId xmlns:a16="http://schemas.microsoft.com/office/drawing/2014/main" id="{EDA93FFF-D359-45B1-85EE-B401A63E2514}"/>
                </a:ext>
              </a:extLst>
            </p:cNvPr>
            <p:cNvSpPr/>
            <p:nvPr/>
          </p:nvSpPr>
          <p:spPr>
            <a:xfrm>
              <a:off x="10511099" y="2320780"/>
              <a:ext cx="54000" cy="54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7" name="テキスト ボックス 6">
            <a:extLst>
              <a:ext uri="{FF2B5EF4-FFF2-40B4-BE49-F238E27FC236}">
                <a16:creationId xmlns:a16="http://schemas.microsoft.com/office/drawing/2014/main" id="{AEFEE5DC-6AAA-4F25-8328-925A9996F9D6}"/>
              </a:ext>
            </a:extLst>
          </p:cNvPr>
          <p:cNvSpPr txBox="1"/>
          <p:nvPr/>
        </p:nvSpPr>
        <p:spPr>
          <a:xfrm>
            <a:off x="0" y="8472"/>
            <a:ext cx="12192000" cy="461665"/>
          </a:xfrm>
          <a:prstGeom prst="rect">
            <a:avLst/>
          </a:prstGeom>
          <a:solidFill>
            <a:schemeClr val="accent5">
              <a:lumMod val="20000"/>
              <a:lumOff val="80000"/>
            </a:schemeClr>
          </a:solidFill>
        </p:spPr>
        <p:txBody>
          <a:bodyPr wrap="square" rtlCol="0">
            <a:spAutoFit/>
          </a:bodyPr>
          <a:lstStyle/>
          <a:p>
            <a:r>
              <a:rPr lang="ja-JP" altLang="en-US" sz="2400">
                <a:latin typeface="Meiryo UI" panose="020B0604030504040204" pitchFamily="50" charset="-128"/>
                <a:ea typeface="Meiryo UI" panose="020B0604030504040204" pitchFamily="50" charset="-128"/>
              </a:rPr>
              <a:t>編集用イラスト</a:t>
            </a:r>
            <a:endParaRPr lang="en-US" altLang="ja-JP" sz="2400">
              <a:latin typeface="Meiryo UI" panose="020B0604030504040204" pitchFamily="50" charset="-128"/>
              <a:ea typeface="Meiryo UI" panose="020B0604030504040204" pitchFamily="50" charset="-128"/>
            </a:endParaRPr>
          </a:p>
        </p:txBody>
      </p:sp>
      <p:grpSp>
        <p:nvGrpSpPr>
          <p:cNvPr id="173" name="グループ化 172">
            <a:extLst>
              <a:ext uri="{FF2B5EF4-FFF2-40B4-BE49-F238E27FC236}">
                <a16:creationId xmlns:a16="http://schemas.microsoft.com/office/drawing/2014/main" id="{66312FA3-FCAC-418A-81FB-A3CB3DB9153A}"/>
              </a:ext>
            </a:extLst>
          </p:cNvPr>
          <p:cNvGrpSpPr/>
          <p:nvPr/>
        </p:nvGrpSpPr>
        <p:grpSpPr>
          <a:xfrm>
            <a:off x="5751755" y="4428199"/>
            <a:ext cx="1782475" cy="1971714"/>
            <a:chOff x="821128" y="4321368"/>
            <a:chExt cx="1782475" cy="1971714"/>
          </a:xfrm>
        </p:grpSpPr>
        <p:sp>
          <p:nvSpPr>
            <p:cNvPr id="98" name="楕円 97">
              <a:extLst>
                <a:ext uri="{FF2B5EF4-FFF2-40B4-BE49-F238E27FC236}">
                  <a16:creationId xmlns:a16="http://schemas.microsoft.com/office/drawing/2014/main" id="{2AA2A923-1987-433E-BFDE-8D89C0A51E16}"/>
                </a:ext>
              </a:extLst>
            </p:cNvPr>
            <p:cNvSpPr/>
            <p:nvPr/>
          </p:nvSpPr>
          <p:spPr>
            <a:xfrm>
              <a:off x="936789" y="4321368"/>
              <a:ext cx="436594" cy="442758"/>
            </a:xfrm>
            <a:prstGeom prst="ellipse">
              <a:avLst/>
            </a:prstGeom>
            <a:solidFill>
              <a:srgbClr val="2F528F"/>
            </a:solidFill>
            <a:ln>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99" name="四角形: 角を丸くする 98">
              <a:extLst>
                <a:ext uri="{FF2B5EF4-FFF2-40B4-BE49-F238E27FC236}">
                  <a16:creationId xmlns:a16="http://schemas.microsoft.com/office/drawing/2014/main" id="{359C3B0B-6111-40DA-87D9-1CCAFED6F0F3}"/>
                </a:ext>
              </a:extLst>
            </p:cNvPr>
            <p:cNvSpPr/>
            <p:nvPr/>
          </p:nvSpPr>
          <p:spPr>
            <a:xfrm>
              <a:off x="952746" y="4787003"/>
              <a:ext cx="436593" cy="1008000"/>
            </a:xfrm>
            <a:prstGeom prst="roundRect">
              <a:avLst>
                <a:gd name="adj" fmla="val 41469"/>
              </a:avLst>
            </a:prstGeom>
            <a:solidFill>
              <a:srgbClr val="2F528F"/>
            </a:solidFill>
            <a:ln>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00" name="四角形: 角を丸くする 99">
              <a:extLst>
                <a:ext uri="{FF2B5EF4-FFF2-40B4-BE49-F238E27FC236}">
                  <a16:creationId xmlns:a16="http://schemas.microsoft.com/office/drawing/2014/main" id="{6E55CF8A-992C-4230-8E10-2B8ECA870BC1}"/>
                </a:ext>
              </a:extLst>
            </p:cNvPr>
            <p:cNvSpPr/>
            <p:nvPr/>
          </p:nvSpPr>
          <p:spPr>
            <a:xfrm rot="2642496" flipH="1">
              <a:off x="1103224" y="4923607"/>
              <a:ext cx="540000" cy="200720"/>
            </a:xfrm>
            <a:prstGeom prst="roundRect">
              <a:avLst>
                <a:gd name="adj" fmla="val 50000"/>
              </a:avLst>
            </a:prstGeom>
            <a:solidFill>
              <a:srgbClr val="2F528F"/>
            </a:solidFill>
            <a:ln>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01" name="四角形: 角を丸くする 100">
              <a:extLst>
                <a:ext uri="{FF2B5EF4-FFF2-40B4-BE49-F238E27FC236}">
                  <a16:creationId xmlns:a16="http://schemas.microsoft.com/office/drawing/2014/main" id="{B27C99C8-E27C-4177-83CB-127B69A8D4F8}"/>
                </a:ext>
              </a:extLst>
            </p:cNvPr>
            <p:cNvSpPr/>
            <p:nvPr/>
          </p:nvSpPr>
          <p:spPr>
            <a:xfrm flipH="1">
              <a:off x="1432491" y="5052849"/>
              <a:ext cx="432000" cy="200720"/>
            </a:xfrm>
            <a:prstGeom prst="roundRect">
              <a:avLst>
                <a:gd name="adj" fmla="val 50000"/>
              </a:avLst>
            </a:prstGeom>
            <a:solidFill>
              <a:srgbClr val="2F528F"/>
            </a:solidFill>
            <a:ln>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02" name="四角形: 角を丸くする 101">
              <a:extLst>
                <a:ext uri="{FF2B5EF4-FFF2-40B4-BE49-F238E27FC236}">
                  <a16:creationId xmlns:a16="http://schemas.microsoft.com/office/drawing/2014/main" id="{072A4F86-9E5F-4217-9FFB-BAFB0F63B706}"/>
                </a:ext>
              </a:extLst>
            </p:cNvPr>
            <p:cNvSpPr/>
            <p:nvPr/>
          </p:nvSpPr>
          <p:spPr>
            <a:xfrm flipH="1">
              <a:off x="1118262" y="5595749"/>
              <a:ext cx="576000" cy="200720"/>
            </a:xfrm>
            <a:prstGeom prst="roundRect">
              <a:avLst>
                <a:gd name="adj" fmla="val 50000"/>
              </a:avLst>
            </a:prstGeom>
            <a:solidFill>
              <a:srgbClr val="2F528F"/>
            </a:solidFill>
            <a:ln>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03" name="四角形: 角を丸くする 102">
              <a:extLst>
                <a:ext uri="{FF2B5EF4-FFF2-40B4-BE49-F238E27FC236}">
                  <a16:creationId xmlns:a16="http://schemas.microsoft.com/office/drawing/2014/main" id="{1FD387ED-09DF-4B8D-8333-3BF7A663CBC2}"/>
                </a:ext>
              </a:extLst>
            </p:cNvPr>
            <p:cNvSpPr/>
            <p:nvPr/>
          </p:nvSpPr>
          <p:spPr>
            <a:xfrm rot="5400000" flipH="1">
              <a:off x="1269902" y="5868722"/>
              <a:ext cx="648000" cy="200720"/>
            </a:xfrm>
            <a:prstGeom prst="roundRect">
              <a:avLst>
                <a:gd name="adj" fmla="val 50000"/>
              </a:avLst>
            </a:prstGeom>
            <a:solidFill>
              <a:srgbClr val="2F528F"/>
            </a:solidFill>
            <a:ln>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cxnSp>
          <p:nvCxnSpPr>
            <p:cNvPr id="105" name="直線コネクタ 104">
              <a:extLst>
                <a:ext uri="{FF2B5EF4-FFF2-40B4-BE49-F238E27FC236}">
                  <a16:creationId xmlns:a16="http://schemas.microsoft.com/office/drawing/2014/main" id="{3A4100EC-C7DC-4B12-98D2-C100464AFB6B}"/>
                </a:ext>
              </a:extLst>
            </p:cNvPr>
            <p:cNvCxnSpPr/>
            <p:nvPr/>
          </p:nvCxnSpPr>
          <p:spPr>
            <a:xfrm>
              <a:off x="821128" y="5301363"/>
              <a:ext cx="0" cy="540000"/>
            </a:xfrm>
            <a:prstGeom prst="line">
              <a:avLst/>
            </a:prstGeom>
            <a:ln w="127000" cap="rnd">
              <a:solidFill>
                <a:srgbClr val="2F528F"/>
              </a:solidFill>
              <a:round/>
            </a:ln>
          </p:spPr>
          <p:style>
            <a:lnRef idx="1">
              <a:schemeClr val="accent1"/>
            </a:lnRef>
            <a:fillRef idx="0">
              <a:schemeClr val="accent1"/>
            </a:fillRef>
            <a:effectRef idx="0">
              <a:schemeClr val="accent1"/>
            </a:effectRef>
            <a:fontRef idx="minor">
              <a:schemeClr val="tx1"/>
            </a:fontRef>
          </p:style>
        </p:cxnSp>
        <p:cxnSp>
          <p:nvCxnSpPr>
            <p:cNvPr id="106" name="直線コネクタ 105">
              <a:extLst>
                <a:ext uri="{FF2B5EF4-FFF2-40B4-BE49-F238E27FC236}">
                  <a16:creationId xmlns:a16="http://schemas.microsoft.com/office/drawing/2014/main" id="{FF1F6E92-4D5A-4C58-957A-C1F01DFC716B}"/>
                </a:ext>
              </a:extLst>
            </p:cNvPr>
            <p:cNvCxnSpPr>
              <a:cxnSpLocks/>
            </p:cNvCxnSpPr>
            <p:nvPr/>
          </p:nvCxnSpPr>
          <p:spPr>
            <a:xfrm>
              <a:off x="821128" y="5894610"/>
              <a:ext cx="552255" cy="0"/>
            </a:xfrm>
            <a:prstGeom prst="line">
              <a:avLst/>
            </a:prstGeom>
            <a:ln w="127000" cap="rnd">
              <a:solidFill>
                <a:srgbClr val="2F528F"/>
              </a:solidFill>
              <a:round/>
            </a:ln>
          </p:spPr>
          <p:style>
            <a:lnRef idx="1">
              <a:schemeClr val="accent1"/>
            </a:lnRef>
            <a:fillRef idx="0">
              <a:schemeClr val="accent1"/>
            </a:fillRef>
            <a:effectRef idx="0">
              <a:schemeClr val="accent1"/>
            </a:effectRef>
            <a:fontRef idx="minor">
              <a:schemeClr val="tx1"/>
            </a:fontRef>
          </p:style>
        </p:cxnSp>
        <p:cxnSp>
          <p:nvCxnSpPr>
            <p:cNvPr id="109" name="直線コネクタ 108">
              <a:extLst>
                <a:ext uri="{FF2B5EF4-FFF2-40B4-BE49-F238E27FC236}">
                  <a16:creationId xmlns:a16="http://schemas.microsoft.com/office/drawing/2014/main" id="{3352D448-6D11-4F6F-8347-53F1177DF48F}"/>
                </a:ext>
              </a:extLst>
            </p:cNvPr>
            <p:cNvCxnSpPr>
              <a:cxnSpLocks/>
            </p:cNvCxnSpPr>
            <p:nvPr/>
          </p:nvCxnSpPr>
          <p:spPr>
            <a:xfrm>
              <a:off x="1104397" y="5926105"/>
              <a:ext cx="0" cy="216000"/>
            </a:xfrm>
            <a:prstGeom prst="line">
              <a:avLst/>
            </a:prstGeom>
            <a:ln w="177800" cap="rnd">
              <a:solidFill>
                <a:srgbClr val="2F528F"/>
              </a:solidFill>
              <a:round/>
            </a:ln>
          </p:spPr>
          <p:style>
            <a:lnRef idx="1">
              <a:schemeClr val="accent1"/>
            </a:lnRef>
            <a:fillRef idx="0">
              <a:schemeClr val="accent1"/>
            </a:fillRef>
            <a:effectRef idx="0">
              <a:schemeClr val="accent1"/>
            </a:effectRef>
            <a:fontRef idx="minor">
              <a:schemeClr val="tx1"/>
            </a:fontRef>
          </p:style>
        </p:cxnSp>
        <p:cxnSp>
          <p:nvCxnSpPr>
            <p:cNvPr id="112" name="直線コネクタ 111">
              <a:extLst>
                <a:ext uri="{FF2B5EF4-FFF2-40B4-BE49-F238E27FC236}">
                  <a16:creationId xmlns:a16="http://schemas.microsoft.com/office/drawing/2014/main" id="{3BA0EF7A-EDA3-43C3-A5D2-A9D143DE9B45}"/>
                </a:ext>
              </a:extLst>
            </p:cNvPr>
            <p:cNvCxnSpPr>
              <a:cxnSpLocks/>
            </p:cNvCxnSpPr>
            <p:nvPr/>
          </p:nvCxnSpPr>
          <p:spPr>
            <a:xfrm flipH="1">
              <a:off x="933335" y="6208076"/>
              <a:ext cx="378639" cy="0"/>
            </a:xfrm>
            <a:prstGeom prst="line">
              <a:avLst/>
            </a:prstGeom>
            <a:ln w="139700" cap="rnd">
              <a:solidFill>
                <a:srgbClr val="2F528F"/>
              </a:solidFill>
              <a:round/>
            </a:ln>
          </p:spPr>
          <p:style>
            <a:lnRef idx="1">
              <a:schemeClr val="accent1"/>
            </a:lnRef>
            <a:fillRef idx="0">
              <a:schemeClr val="accent1"/>
            </a:fillRef>
            <a:effectRef idx="0">
              <a:schemeClr val="accent1"/>
            </a:effectRef>
            <a:fontRef idx="minor">
              <a:schemeClr val="tx1"/>
            </a:fontRef>
          </p:style>
        </p:cxnSp>
        <p:cxnSp>
          <p:nvCxnSpPr>
            <p:cNvPr id="114" name="直線コネクタ 113">
              <a:extLst>
                <a:ext uri="{FF2B5EF4-FFF2-40B4-BE49-F238E27FC236}">
                  <a16:creationId xmlns:a16="http://schemas.microsoft.com/office/drawing/2014/main" id="{4FEDE9F9-E404-4DE7-8932-D6C550FD3611}"/>
                </a:ext>
              </a:extLst>
            </p:cNvPr>
            <p:cNvCxnSpPr>
              <a:cxnSpLocks/>
            </p:cNvCxnSpPr>
            <p:nvPr/>
          </p:nvCxnSpPr>
          <p:spPr>
            <a:xfrm>
              <a:off x="1593902" y="5362757"/>
              <a:ext cx="1009701" cy="0"/>
            </a:xfrm>
            <a:prstGeom prst="line">
              <a:avLst/>
            </a:prstGeom>
            <a:ln w="127000" cap="rnd">
              <a:solidFill>
                <a:srgbClr val="2F528F"/>
              </a:solidFill>
              <a:round/>
            </a:ln>
          </p:spPr>
          <p:style>
            <a:lnRef idx="1">
              <a:schemeClr val="accent1"/>
            </a:lnRef>
            <a:fillRef idx="0">
              <a:schemeClr val="accent1"/>
            </a:fillRef>
            <a:effectRef idx="0">
              <a:schemeClr val="accent1"/>
            </a:effectRef>
            <a:fontRef idx="minor">
              <a:schemeClr val="tx1"/>
            </a:fontRef>
          </p:style>
        </p:cxnSp>
        <p:cxnSp>
          <p:nvCxnSpPr>
            <p:cNvPr id="116" name="直線コネクタ 115">
              <a:extLst>
                <a:ext uri="{FF2B5EF4-FFF2-40B4-BE49-F238E27FC236}">
                  <a16:creationId xmlns:a16="http://schemas.microsoft.com/office/drawing/2014/main" id="{14E8226B-C471-4A96-A99A-5CA3EDED04B2}"/>
                </a:ext>
              </a:extLst>
            </p:cNvPr>
            <p:cNvCxnSpPr>
              <a:cxnSpLocks/>
            </p:cNvCxnSpPr>
            <p:nvPr/>
          </p:nvCxnSpPr>
          <p:spPr>
            <a:xfrm>
              <a:off x="2097887" y="5411176"/>
              <a:ext cx="0" cy="777925"/>
            </a:xfrm>
            <a:prstGeom prst="line">
              <a:avLst/>
            </a:prstGeom>
            <a:ln w="127000" cap="rnd">
              <a:solidFill>
                <a:srgbClr val="2F528F"/>
              </a:solidFill>
              <a:round/>
            </a:ln>
          </p:spPr>
          <p:style>
            <a:lnRef idx="1">
              <a:schemeClr val="accent1"/>
            </a:lnRef>
            <a:fillRef idx="0">
              <a:schemeClr val="accent1"/>
            </a:fillRef>
            <a:effectRef idx="0">
              <a:schemeClr val="accent1"/>
            </a:effectRef>
            <a:fontRef idx="minor">
              <a:schemeClr val="tx1"/>
            </a:fontRef>
          </p:style>
        </p:cxnSp>
        <p:cxnSp>
          <p:nvCxnSpPr>
            <p:cNvPr id="119" name="直線コネクタ 118">
              <a:extLst>
                <a:ext uri="{FF2B5EF4-FFF2-40B4-BE49-F238E27FC236}">
                  <a16:creationId xmlns:a16="http://schemas.microsoft.com/office/drawing/2014/main" id="{E49F1295-6326-436F-91C7-72EBE7203B5A}"/>
                </a:ext>
              </a:extLst>
            </p:cNvPr>
            <p:cNvCxnSpPr>
              <a:cxnSpLocks/>
            </p:cNvCxnSpPr>
            <p:nvPr/>
          </p:nvCxnSpPr>
          <p:spPr>
            <a:xfrm flipH="1">
              <a:off x="1932631" y="6220462"/>
              <a:ext cx="378639" cy="0"/>
            </a:xfrm>
            <a:prstGeom prst="line">
              <a:avLst/>
            </a:prstGeom>
            <a:ln w="139700" cap="rnd">
              <a:solidFill>
                <a:srgbClr val="2F528F"/>
              </a:solidFill>
              <a:round/>
            </a:ln>
          </p:spPr>
          <p:style>
            <a:lnRef idx="1">
              <a:schemeClr val="accent1"/>
            </a:lnRef>
            <a:fillRef idx="0">
              <a:schemeClr val="accent1"/>
            </a:fillRef>
            <a:effectRef idx="0">
              <a:schemeClr val="accent1"/>
            </a:effectRef>
            <a:fontRef idx="minor">
              <a:schemeClr val="tx1"/>
            </a:fontRef>
          </p:style>
        </p:cxnSp>
        <p:cxnSp>
          <p:nvCxnSpPr>
            <p:cNvPr id="120" name="直線コネクタ 119">
              <a:extLst>
                <a:ext uri="{FF2B5EF4-FFF2-40B4-BE49-F238E27FC236}">
                  <a16:creationId xmlns:a16="http://schemas.microsoft.com/office/drawing/2014/main" id="{E0207959-AC4A-4DAB-A439-868A46DC76ED}"/>
                </a:ext>
              </a:extLst>
            </p:cNvPr>
            <p:cNvCxnSpPr>
              <a:cxnSpLocks/>
            </p:cNvCxnSpPr>
            <p:nvPr/>
          </p:nvCxnSpPr>
          <p:spPr>
            <a:xfrm>
              <a:off x="1832756" y="5244205"/>
              <a:ext cx="360000" cy="0"/>
            </a:xfrm>
            <a:prstGeom prst="line">
              <a:avLst/>
            </a:prstGeom>
            <a:ln w="88900" cap="rnd">
              <a:solidFill>
                <a:srgbClr val="2F528F"/>
              </a:solidFill>
              <a:round/>
            </a:ln>
          </p:spPr>
          <p:style>
            <a:lnRef idx="1">
              <a:schemeClr val="accent1"/>
            </a:lnRef>
            <a:fillRef idx="0">
              <a:schemeClr val="accent1"/>
            </a:fillRef>
            <a:effectRef idx="0">
              <a:schemeClr val="accent1"/>
            </a:effectRef>
            <a:fontRef idx="minor">
              <a:schemeClr val="tx1"/>
            </a:fontRef>
          </p:style>
        </p:cxnSp>
        <p:cxnSp>
          <p:nvCxnSpPr>
            <p:cNvPr id="121" name="直線コネクタ 120">
              <a:extLst>
                <a:ext uri="{FF2B5EF4-FFF2-40B4-BE49-F238E27FC236}">
                  <a16:creationId xmlns:a16="http://schemas.microsoft.com/office/drawing/2014/main" id="{DDD9B94B-CFB9-4242-AAA9-C5EB6A7B5E22}"/>
                </a:ext>
              </a:extLst>
            </p:cNvPr>
            <p:cNvCxnSpPr>
              <a:cxnSpLocks/>
            </p:cNvCxnSpPr>
            <p:nvPr/>
          </p:nvCxnSpPr>
          <p:spPr>
            <a:xfrm flipV="1">
              <a:off x="2191268" y="4888732"/>
              <a:ext cx="225254" cy="357553"/>
            </a:xfrm>
            <a:prstGeom prst="line">
              <a:avLst/>
            </a:prstGeom>
            <a:ln w="88900" cap="rnd">
              <a:solidFill>
                <a:srgbClr val="2F528F"/>
              </a:solidFill>
              <a:round/>
            </a:ln>
          </p:spPr>
          <p:style>
            <a:lnRef idx="1">
              <a:schemeClr val="accent1"/>
            </a:lnRef>
            <a:fillRef idx="0">
              <a:schemeClr val="accent1"/>
            </a:fillRef>
            <a:effectRef idx="0">
              <a:schemeClr val="accent1"/>
            </a:effectRef>
            <a:fontRef idx="minor">
              <a:schemeClr val="tx1"/>
            </a:fontRef>
          </p:style>
        </p:cxnSp>
      </p:grpSp>
      <p:grpSp>
        <p:nvGrpSpPr>
          <p:cNvPr id="170" name="グループ化 169">
            <a:extLst>
              <a:ext uri="{FF2B5EF4-FFF2-40B4-BE49-F238E27FC236}">
                <a16:creationId xmlns:a16="http://schemas.microsoft.com/office/drawing/2014/main" id="{7B6CFC18-AE68-4EDC-A3C9-3621AC4AF417}"/>
              </a:ext>
            </a:extLst>
          </p:cNvPr>
          <p:cNvGrpSpPr/>
          <p:nvPr/>
        </p:nvGrpSpPr>
        <p:grpSpPr>
          <a:xfrm>
            <a:off x="8164596" y="4634595"/>
            <a:ext cx="1428626" cy="1704841"/>
            <a:chOff x="3398346" y="4627935"/>
            <a:chExt cx="1428626" cy="1704841"/>
          </a:xfrm>
        </p:grpSpPr>
        <p:cxnSp>
          <p:nvCxnSpPr>
            <p:cNvPr id="123" name="直線コネクタ 122">
              <a:extLst>
                <a:ext uri="{FF2B5EF4-FFF2-40B4-BE49-F238E27FC236}">
                  <a16:creationId xmlns:a16="http://schemas.microsoft.com/office/drawing/2014/main" id="{06BBB70E-8593-41BB-9BDB-51A303E94392}"/>
                </a:ext>
              </a:extLst>
            </p:cNvPr>
            <p:cNvCxnSpPr>
              <a:cxnSpLocks/>
            </p:cNvCxnSpPr>
            <p:nvPr/>
          </p:nvCxnSpPr>
          <p:spPr>
            <a:xfrm>
              <a:off x="3398346" y="5407396"/>
              <a:ext cx="1428626" cy="0"/>
            </a:xfrm>
            <a:prstGeom prst="line">
              <a:avLst/>
            </a:prstGeom>
            <a:ln w="152400" cap="rnd">
              <a:solidFill>
                <a:srgbClr val="2F528F"/>
              </a:solidFill>
              <a:round/>
            </a:ln>
          </p:spPr>
          <p:style>
            <a:lnRef idx="1">
              <a:schemeClr val="accent1"/>
            </a:lnRef>
            <a:fillRef idx="0">
              <a:schemeClr val="accent1"/>
            </a:fillRef>
            <a:effectRef idx="0">
              <a:schemeClr val="accent1"/>
            </a:effectRef>
            <a:fontRef idx="minor">
              <a:schemeClr val="tx1"/>
            </a:fontRef>
          </p:style>
        </p:cxnSp>
        <p:sp>
          <p:nvSpPr>
            <p:cNvPr id="127" name="正方形/長方形 126">
              <a:extLst>
                <a:ext uri="{FF2B5EF4-FFF2-40B4-BE49-F238E27FC236}">
                  <a16:creationId xmlns:a16="http://schemas.microsoft.com/office/drawing/2014/main" id="{969B6138-9C16-4B87-8A2C-A6C117EF18E6}"/>
                </a:ext>
              </a:extLst>
            </p:cNvPr>
            <p:cNvSpPr/>
            <p:nvPr/>
          </p:nvSpPr>
          <p:spPr>
            <a:xfrm>
              <a:off x="3429267" y="5407396"/>
              <a:ext cx="1392531" cy="925380"/>
            </a:xfrm>
            <a:prstGeom prst="rect">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8" name="楕円 127">
              <a:extLst>
                <a:ext uri="{FF2B5EF4-FFF2-40B4-BE49-F238E27FC236}">
                  <a16:creationId xmlns:a16="http://schemas.microsoft.com/office/drawing/2014/main" id="{61DD99E1-29DB-43CF-9AA3-95A6ECAA01D9}"/>
                </a:ext>
              </a:extLst>
            </p:cNvPr>
            <p:cNvSpPr/>
            <p:nvPr/>
          </p:nvSpPr>
          <p:spPr>
            <a:xfrm>
              <a:off x="3934092" y="4627935"/>
              <a:ext cx="339834" cy="344632"/>
            </a:xfrm>
            <a:prstGeom prst="ellipse">
              <a:avLst/>
            </a:prstGeom>
            <a:solidFill>
              <a:srgbClr val="2F528F"/>
            </a:solidFill>
            <a:ln>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29" name="四角形: 角を丸くする 128">
              <a:extLst>
                <a:ext uri="{FF2B5EF4-FFF2-40B4-BE49-F238E27FC236}">
                  <a16:creationId xmlns:a16="http://schemas.microsoft.com/office/drawing/2014/main" id="{59092558-C82F-4352-A884-387B0FCEBE2C}"/>
                </a:ext>
              </a:extLst>
            </p:cNvPr>
            <p:cNvSpPr/>
            <p:nvPr/>
          </p:nvSpPr>
          <p:spPr>
            <a:xfrm>
              <a:off x="3753613" y="4951534"/>
              <a:ext cx="707417" cy="1008000"/>
            </a:xfrm>
            <a:prstGeom prst="roundRect">
              <a:avLst>
                <a:gd name="adj" fmla="val 41469"/>
              </a:avLst>
            </a:prstGeom>
            <a:solidFill>
              <a:srgbClr val="2F528F"/>
            </a:solidFill>
            <a:ln>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30" name="台形 129">
              <a:extLst>
                <a:ext uri="{FF2B5EF4-FFF2-40B4-BE49-F238E27FC236}">
                  <a16:creationId xmlns:a16="http://schemas.microsoft.com/office/drawing/2014/main" id="{ABFD4EE5-FA90-486B-A377-09FE7D60F34A}"/>
                </a:ext>
              </a:extLst>
            </p:cNvPr>
            <p:cNvSpPr/>
            <p:nvPr/>
          </p:nvSpPr>
          <p:spPr>
            <a:xfrm rot="10800000">
              <a:off x="3801487" y="4995754"/>
              <a:ext cx="624024" cy="315155"/>
            </a:xfrm>
            <a:prstGeom prst="trapezoid">
              <a:avLst>
                <a:gd name="adj" fmla="val 8722"/>
              </a:avLst>
            </a:prstGeom>
            <a:solidFill>
              <a:schemeClr val="bg1"/>
            </a:solidFill>
            <a:ln w="38100" cap="rnd">
              <a:solidFill>
                <a:srgbClr val="2F528F"/>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22" name="グループ化 121">
            <a:extLst>
              <a:ext uri="{FF2B5EF4-FFF2-40B4-BE49-F238E27FC236}">
                <a16:creationId xmlns:a16="http://schemas.microsoft.com/office/drawing/2014/main" id="{B2FFC0CD-BF17-4DAA-8158-0F883403E8A3}"/>
              </a:ext>
            </a:extLst>
          </p:cNvPr>
          <p:cNvGrpSpPr/>
          <p:nvPr/>
        </p:nvGrpSpPr>
        <p:grpSpPr>
          <a:xfrm>
            <a:off x="3410312" y="4180003"/>
            <a:ext cx="1348194" cy="2296380"/>
            <a:chOff x="3593178" y="618972"/>
            <a:chExt cx="1348194" cy="2296380"/>
          </a:xfrm>
        </p:grpSpPr>
        <p:sp>
          <p:nvSpPr>
            <p:cNvPr id="124" name="四角形: 角を丸くする 123">
              <a:extLst>
                <a:ext uri="{FF2B5EF4-FFF2-40B4-BE49-F238E27FC236}">
                  <a16:creationId xmlns:a16="http://schemas.microsoft.com/office/drawing/2014/main" id="{B29351AD-DDD5-466A-BE7C-6EAE626858A9}"/>
                </a:ext>
              </a:extLst>
            </p:cNvPr>
            <p:cNvSpPr/>
            <p:nvPr/>
          </p:nvSpPr>
          <p:spPr>
            <a:xfrm rot="1149582">
              <a:off x="3745634" y="1709106"/>
              <a:ext cx="263498" cy="660271"/>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25" name="四角形: 角を丸くする 124">
              <a:extLst>
                <a:ext uri="{FF2B5EF4-FFF2-40B4-BE49-F238E27FC236}">
                  <a16:creationId xmlns:a16="http://schemas.microsoft.com/office/drawing/2014/main" id="{E99D3499-4F26-44BA-A7E3-C7FE0C2D4D9A}"/>
                </a:ext>
              </a:extLst>
            </p:cNvPr>
            <p:cNvSpPr/>
            <p:nvPr/>
          </p:nvSpPr>
          <p:spPr>
            <a:xfrm rot="19138438">
              <a:off x="3917485" y="2114247"/>
              <a:ext cx="252602" cy="789209"/>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26" name="楕円 125">
              <a:extLst>
                <a:ext uri="{FF2B5EF4-FFF2-40B4-BE49-F238E27FC236}">
                  <a16:creationId xmlns:a16="http://schemas.microsoft.com/office/drawing/2014/main" id="{96AA38C7-889B-468A-9748-24CB4603F8B7}"/>
                </a:ext>
              </a:extLst>
            </p:cNvPr>
            <p:cNvSpPr/>
            <p:nvPr/>
          </p:nvSpPr>
          <p:spPr>
            <a:xfrm>
              <a:off x="3711668" y="618972"/>
              <a:ext cx="436594" cy="442758"/>
            </a:xfrm>
            <a:prstGeom prst="ellipse">
              <a:avLst/>
            </a:prstGeom>
            <a:solidFill>
              <a:srgbClr val="2F528F"/>
            </a:solidFill>
            <a:ln>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31" name="四角形: 角を丸くする 130">
              <a:extLst>
                <a:ext uri="{FF2B5EF4-FFF2-40B4-BE49-F238E27FC236}">
                  <a16:creationId xmlns:a16="http://schemas.microsoft.com/office/drawing/2014/main" id="{BB3CE3DD-F90A-42D5-A416-4771F51FA8F1}"/>
                </a:ext>
              </a:extLst>
            </p:cNvPr>
            <p:cNvSpPr/>
            <p:nvPr/>
          </p:nvSpPr>
          <p:spPr>
            <a:xfrm rot="1471174">
              <a:off x="3701563" y="1865658"/>
              <a:ext cx="263498" cy="1042001"/>
            </a:xfrm>
            <a:prstGeom prst="roundRect">
              <a:avLst>
                <a:gd name="adj" fmla="val 50000"/>
              </a:avLst>
            </a:prstGeom>
            <a:solidFill>
              <a:srgbClr val="2F528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32" name="四角形: 角を丸くする 131">
              <a:extLst>
                <a:ext uri="{FF2B5EF4-FFF2-40B4-BE49-F238E27FC236}">
                  <a16:creationId xmlns:a16="http://schemas.microsoft.com/office/drawing/2014/main" id="{BA213A38-E86B-4132-9118-BA9B84D30025}"/>
                </a:ext>
              </a:extLst>
            </p:cNvPr>
            <p:cNvSpPr/>
            <p:nvPr/>
          </p:nvSpPr>
          <p:spPr>
            <a:xfrm rot="1973385">
              <a:off x="3593178" y="1109508"/>
              <a:ext cx="196765" cy="738241"/>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33" name="四角形: 角を丸くする 132">
              <a:extLst>
                <a:ext uri="{FF2B5EF4-FFF2-40B4-BE49-F238E27FC236}">
                  <a16:creationId xmlns:a16="http://schemas.microsoft.com/office/drawing/2014/main" id="{17C9DC5D-2597-4A3F-B025-71CD0DC9E9F1}"/>
                </a:ext>
              </a:extLst>
            </p:cNvPr>
            <p:cNvSpPr/>
            <p:nvPr/>
          </p:nvSpPr>
          <p:spPr>
            <a:xfrm>
              <a:off x="3758947" y="1098833"/>
              <a:ext cx="392543" cy="1008000"/>
            </a:xfrm>
            <a:prstGeom prst="roundRect">
              <a:avLst>
                <a:gd name="adj" fmla="val 41469"/>
              </a:avLst>
            </a:prstGeom>
            <a:solidFill>
              <a:srgbClr val="2F528F"/>
            </a:solidFill>
            <a:ln>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34" name="四角形: 角を丸くする 133">
              <a:extLst>
                <a:ext uri="{FF2B5EF4-FFF2-40B4-BE49-F238E27FC236}">
                  <a16:creationId xmlns:a16="http://schemas.microsoft.com/office/drawing/2014/main" id="{4675A40A-49F5-48CC-A4A3-DA16DBDE0685}"/>
                </a:ext>
              </a:extLst>
            </p:cNvPr>
            <p:cNvSpPr/>
            <p:nvPr/>
          </p:nvSpPr>
          <p:spPr>
            <a:xfrm rot="20081901">
              <a:off x="4060391" y="1113087"/>
              <a:ext cx="196765" cy="738241"/>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35" name="四角形: 角を丸くする 134">
              <a:extLst>
                <a:ext uri="{FF2B5EF4-FFF2-40B4-BE49-F238E27FC236}">
                  <a16:creationId xmlns:a16="http://schemas.microsoft.com/office/drawing/2014/main" id="{58829130-91D5-4ECB-ABAA-31CBB8ECCBE3}"/>
                </a:ext>
              </a:extLst>
            </p:cNvPr>
            <p:cNvSpPr/>
            <p:nvPr/>
          </p:nvSpPr>
          <p:spPr>
            <a:xfrm rot="20499317">
              <a:off x="4548829" y="2071138"/>
              <a:ext cx="392543" cy="765859"/>
            </a:xfrm>
            <a:prstGeom prst="roundRect">
              <a:avLst>
                <a:gd name="adj" fmla="val 18576"/>
              </a:avLst>
            </a:prstGeom>
            <a:solidFill>
              <a:srgbClr val="2F528F"/>
            </a:solidFill>
            <a:ln>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36" name="楕円 135">
              <a:extLst>
                <a:ext uri="{FF2B5EF4-FFF2-40B4-BE49-F238E27FC236}">
                  <a16:creationId xmlns:a16="http://schemas.microsoft.com/office/drawing/2014/main" id="{E5F6D801-EC10-4236-9FAD-F0A5DCC3AA22}"/>
                </a:ext>
              </a:extLst>
            </p:cNvPr>
            <p:cNvSpPr/>
            <p:nvPr/>
          </p:nvSpPr>
          <p:spPr>
            <a:xfrm flipV="1">
              <a:off x="4791205" y="2767777"/>
              <a:ext cx="145520" cy="147575"/>
            </a:xfrm>
            <a:prstGeom prst="ellipse">
              <a:avLst/>
            </a:prstGeom>
            <a:solidFill>
              <a:srgbClr val="2F528F"/>
            </a:solidFill>
            <a:ln>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cxnSp>
          <p:nvCxnSpPr>
            <p:cNvPr id="137" name="直線コネクタ 136">
              <a:extLst>
                <a:ext uri="{FF2B5EF4-FFF2-40B4-BE49-F238E27FC236}">
                  <a16:creationId xmlns:a16="http://schemas.microsoft.com/office/drawing/2014/main" id="{275E4366-C28A-4E41-B176-7DEA9827E7C1}"/>
                </a:ext>
              </a:extLst>
            </p:cNvPr>
            <p:cNvCxnSpPr/>
            <p:nvPr/>
          </p:nvCxnSpPr>
          <p:spPr>
            <a:xfrm>
              <a:off x="4329180" y="1684152"/>
              <a:ext cx="270352" cy="702506"/>
            </a:xfrm>
            <a:prstGeom prst="line">
              <a:avLst/>
            </a:prstGeom>
            <a:ln w="57150">
              <a:solidFill>
                <a:srgbClr val="2F528F"/>
              </a:solidFill>
            </a:ln>
          </p:spPr>
          <p:style>
            <a:lnRef idx="1">
              <a:schemeClr val="accent1"/>
            </a:lnRef>
            <a:fillRef idx="0">
              <a:schemeClr val="accent1"/>
            </a:fillRef>
            <a:effectRef idx="0">
              <a:schemeClr val="accent1"/>
            </a:effectRef>
            <a:fontRef idx="minor">
              <a:schemeClr val="tx1"/>
            </a:fontRef>
          </p:style>
        </p:cxnSp>
      </p:grpSp>
      <p:grpSp>
        <p:nvGrpSpPr>
          <p:cNvPr id="138" name="グループ化 137">
            <a:extLst>
              <a:ext uri="{FF2B5EF4-FFF2-40B4-BE49-F238E27FC236}">
                <a16:creationId xmlns:a16="http://schemas.microsoft.com/office/drawing/2014/main" id="{51979A67-29D9-4D88-9C12-22B6A558A511}"/>
              </a:ext>
            </a:extLst>
          </p:cNvPr>
          <p:cNvGrpSpPr/>
          <p:nvPr/>
        </p:nvGrpSpPr>
        <p:grpSpPr>
          <a:xfrm>
            <a:off x="1213621" y="4091185"/>
            <a:ext cx="1283442" cy="2452770"/>
            <a:chOff x="5621406" y="411984"/>
            <a:chExt cx="1544275" cy="2916868"/>
          </a:xfrm>
        </p:grpSpPr>
        <p:grpSp>
          <p:nvGrpSpPr>
            <p:cNvPr id="139" name="グループ化 138">
              <a:extLst>
                <a:ext uri="{FF2B5EF4-FFF2-40B4-BE49-F238E27FC236}">
                  <a16:creationId xmlns:a16="http://schemas.microsoft.com/office/drawing/2014/main" id="{1F1FE7D4-0DD4-48AF-8BE3-76432CE11566}"/>
                </a:ext>
              </a:extLst>
            </p:cNvPr>
            <p:cNvGrpSpPr/>
            <p:nvPr/>
          </p:nvGrpSpPr>
          <p:grpSpPr>
            <a:xfrm>
              <a:off x="5621406" y="411984"/>
              <a:ext cx="1022095" cy="2916868"/>
              <a:chOff x="6081422" y="1247320"/>
              <a:chExt cx="1745406" cy="4911725"/>
            </a:xfrm>
            <a:solidFill>
              <a:srgbClr val="2F528F"/>
            </a:solidFill>
          </p:grpSpPr>
          <p:grpSp>
            <p:nvGrpSpPr>
              <p:cNvPr id="153" name="グループ化 152">
                <a:extLst>
                  <a:ext uri="{FF2B5EF4-FFF2-40B4-BE49-F238E27FC236}">
                    <a16:creationId xmlns:a16="http://schemas.microsoft.com/office/drawing/2014/main" id="{11999089-7945-4750-904F-F4667EFDEEFD}"/>
                  </a:ext>
                </a:extLst>
              </p:cNvPr>
              <p:cNvGrpSpPr/>
              <p:nvPr/>
            </p:nvGrpSpPr>
            <p:grpSpPr>
              <a:xfrm>
                <a:off x="6081422" y="1247320"/>
                <a:ext cx="1745406" cy="4911725"/>
                <a:chOff x="5391828" y="1289050"/>
                <a:chExt cx="1745406" cy="4911725"/>
              </a:xfrm>
              <a:grpFill/>
            </p:grpSpPr>
            <p:grpSp>
              <p:nvGrpSpPr>
                <p:cNvPr id="156" name="グループ化 155">
                  <a:extLst>
                    <a:ext uri="{FF2B5EF4-FFF2-40B4-BE49-F238E27FC236}">
                      <a16:creationId xmlns:a16="http://schemas.microsoft.com/office/drawing/2014/main" id="{402FB1CD-4FDF-4A0F-BAB4-ECDA8AA4ACC0}"/>
                    </a:ext>
                  </a:extLst>
                </p:cNvPr>
                <p:cNvGrpSpPr/>
                <p:nvPr/>
              </p:nvGrpSpPr>
              <p:grpSpPr>
                <a:xfrm>
                  <a:off x="5391828" y="1289050"/>
                  <a:ext cx="1745406" cy="4911725"/>
                  <a:chOff x="2204128" y="1289050"/>
                  <a:chExt cx="1745406" cy="4911725"/>
                </a:xfrm>
                <a:grpFill/>
              </p:grpSpPr>
              <p:sp>
                <p:nvSpPr>
                  <p:cNvPr id="174" name="楕円 173">
                    <a:extLst>
                      <a:ext uri="{FF2B5EF4-FFF2-40B4-BE49-F238E27FC236}">
                        <a16:creationId xmlns:a16="http://schemas.microsoft.com/office/drawing/2014/main" id="{68D16360-C069-4E4F-9AE1-F5872BD74921}"/>
                      </a:ext>
                    </a:extLst>
                  </p:cNvPr>
                  <p:cNvSpPr/>
                  <p:nvPr/>
                </p:nvSpPr>
                <p:spPr>
                  <a:xfrm>
                    <a:off x="2615159" y="1289050"/>
                    <a:ext cx="923346" cy="92334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75" name="四角形: 角を丸くする 174">
                    <a:extLst>
                      <a:ext uri="{FF2B5EF4-FFF2-40B4-BE49-F238E27FC236}">
                        <a16:creationId xmlns:a16="http://schemas.microsoft.com/office/drawing/2014/main" id="{CA782F53-058B-4265-AF4E-373F21AB7364}"/>
                      </a:ext>
                    </a:extLst>
                  </p:cNvPr>
                  <p:cNvSpPr/>
                  <p:nvPr/>
                </p:nvSpPr>
                <p:spPr>
                  <a:xfrm rot="17398357">
                    <a:off x="1424206" y="3016531"/>
                    <a:ext cx="1902607" cy="34276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76" name="四角形: 角を丸くする 175">
                    <a:extLst>
                      <a:ext uri="{FF2B5EF4-FFF2-40B4-BE49-F238E27FC236}">
                        <a16:creationId xmlns:a16="http://schemas.microsoft.com/office/drawing/2014/main" id="{858753D9-554A-4C7E-B0A1-F695BE9B3F47}"/>
                      </a:ext>
                    </a:extLst>
                  </p:cNvPr>
                  <p:cNvSpPr/>
                  <p:nvPr/>
                </p:nvSpPr>
                <p:spPr>
                  <a:xfrm rot="4201643" flipH="1">
                    <a:off x="2826848" y="3016531"/>
                    <a:ext cx="1902607" cy="34276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77" name="四角形: 角を丸くする 176">
                    <a:extLst>
                      <a:ext uri="{FF2B5EF4-FFF2-40B4-BE49-F238E27FC236}">
                        <a16:creationId xmlns:a16="http://schemas.microsoft.com/office/drawing/2014/main" id="{341C4585-1603-4949-9DDC-FF7AE724F6A8}"/>
                      </a:ext>
                    </a:extLst>
                  </p:cNvPr>
                  <p:cNvSpPr/>
                  <p:nvPr/>
                </p:nvSpPr>
                <p:spPr>
                  <a:xfrm>
                    <a:off x="2472703" y="2279639"/>
                    <a:ext cx="1211553" cy="209206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78" name="四角形: 角を丸くする 177">
                    <a:extLst>
                      <a:ext uri="{FF2B5EF4-FFF2-40B4-BE49-F238E27FC236}">
                        <a16:creationId xmlns:a16="http://schemas.microsoft.com/office/drawing/2014/main" id="{7DBC0316-137C-479A-9544-A413080FEF78}"/>
                      </a:ext>
                    </a:extLst>
                  </p:cNvPr>
                  <p:cNvSpPr/>
                  <p:nvPr/>
                </p:nvSpPr>
                <p:spPr>
                  <a:xfrm>
                    <a:off x="2472703" y="3703183"/>
                    <a:ext cx="530847" cy="2497592"/>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79" name="四角形: 角を丸くする 178">
                    <a:extLst>
                      <a:ext uri="{FF2B5EF4-FFF2-40B4-BE49-F238E27FC236}">
                        <a16:creationId xmlns:a16="http://schemas.microsoft.com/office/drawing/2014/main" id="{0A48F3F1-05C2-4618-A7A1-90634B191C92}"/>
                      </a:ext>
                    </a:extLst>
                  </p:cNvPr>
                  <p:cNvSpPr/>
                  <p:nvPr/>
                </p:nvSpPr>
                <p:spPr>
                  <a:xfrm>
                    <a:off x="3153409" y="3703183"/>
                    <a:ext cx="530847" cy="2497592"/>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grpSp>
            <p:sp>
              <p:nvSpPr>
                <p:cNvPr id="172" name="二等辺三角形 171">
                  <a:extLst>
                    <a:ext uri="{FF2B5EF4-FFF2-40B4-BE49-F238E27FC236}">
                      <a16:creationId xmlns:a16="http://schemas.microsoft.com/office/drawing/2014/main" id="{5BBBDC2C-57D9-49EF-B17A-F40F85305662}"/>
                    </a:ext>
                  </a:extLst>
                </p:cNvPr>
                <p:cNvSpPr/>
                <p:nvPr/>
              </p:nvSpPr>
              <p:spPr>
                <a:xfrm rot="10800000">
                  <a:off x="6099811" y="2279639"/>
                  <a:ext cx="329439" cy="430116"/>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grpSp>
          <p:sp>
            <p:nvSpPr>
              <p:cNvPr id="154" name="台形 153">
                <a:extLst>
                  <a:ext uri="{FF2B5EF4-FFF2-40B4-BE49-F238E27FC236}">
                    <a16:creationId xmlns:a16="http://schemas.microsoft.com/office/drawing/2014/main" id="{B3B7E318-6A04-45E0-A9FE-8760500FAC93}"/>
                  </a:ext>
                </a:extLst>
              </p:cNvPr>
              <p:cNvSpPr/>
              <p:nvPr/>
            </p:nvSpPr>
            <p:spPr>
              <a:xfrm rot="10800000">
                <a:off x="6877547" y="2235284"/>
                <a:ext cx="153156" cy="122153"/>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55" name="台形 154">
                <a:extLst>
                  <a:ext uri="{FF2B5EF4-FFF2-40B4-BE49-F238E27FC236}">
                    <a16:creationId xmlns:a16="http://schemas.microsoft.com/office/drawing/2014/main" id="{F243A7EB-E0CE-4D8A-B935-E69D01FD70C0}"/>
                  </a:ext>
                </a:extLst>
              </p:cNvPr>
              <p:cNvSpPr/>
              <p:nvPr/>
            </p:nvSpPr>
            <p:spPr>
              <a:xfrm>
                <a:off x="6884461" y="2372291"/>
                <a:ext cx="117524" cy="321361"/>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grpSp>
        <p:grpSp>
          <p:nvGrpSpPr>
            <p:cNvPr id="140" name="グループ化 139">
              <a:extLst>
                <a:ext uri="{FF2B5EF4-FFF2-40B4-BE49-F238E27FC236}">
                  <a16:creationId xmlns:a16="http://schemas.microsoft.com/office/drawing/2014/main" id="{9BDD07A2-CDEB-4426-BF40-E58D5712A712}"/>
                </a:ext>
              </a:extLst>
            </p:cNvPr>
            <p:cNvGrpSpPr/>
            <p:nvPr/>
          </p:nvGrpSpPr>
          <p:grpSpPr>
            <a:xfrm>
              <a:off x="6466925" y="2035829"/>
              <a:ext cx="698756" cy="612387"/>
              <a:chOff x="6616770" y="2374990"/>
              <a:chExt cx="568496" cy="521014"/>
            </a:xfrm>
          </p:grpSpPr>
          <p:sp>
            <p:nvSpPr>
              <p:cNvPr id="147" name="四角形: 角を丸くする 146">
                <a:extLst>
                  <a:ext uri="{FF2B5EF4-FFF2-40B4-BE49-F238E27FC236}">
                    <a16:creationId xmlns:a16="http://schemas.microsoft.com/office/drawing/2014/main" id="{8A2E7A9D-DDED-4B12-8FDD-EA1FD46AD5CC}"/>
                  </a:ext>
                </a:extLst>
              </p:cNvPr>
              <p:cNvSpPr/>
              <p:nvPr/>
            </p:nvSpPr>
            <p:spPr>
              <a:xfrm rot="4785085">
                <a:off x="6717010" y="2427749"/>
                <a:ext cx="392543" cy="543968"/>
              </a:xfrm>
              <a:prstGeom prst="roundRect">
                <a:avLst>
                  <a:gd name="adj" fmla="val 18576"/>
                </a:avLst>
              </a:prstGeom>
              <a:solidFill>
                <a:srgbClr val="2F528F"/>
              </a:solidFill>
              <a:ln>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48" name="四角形: 角を丸くする 147">
                <a:extLst>
                  <a:ext uri="{FF2B5EF4-FFF2-40B4-BE49-F238E27FC236}">
                    <a16:creationId xmlns:a16="http://schemas.microsoft.com/office/drawing/2014/main" id="{36F4E489-0CDD-4186-9BB7-F9021645AAE0}"/>
                  </a:ext>
                </a:extLst>
              </p:cNvPr>
              <p:cNvSpPr/>
              <p:nvPr/>
            </p:nvSpPr>
            <p:spPr>
              <a:xfrm rot="4785085">
                <a:off x="6777433" y="2310923"/>
                <a:ext cx="241928" cy="563253"/>
              </a:xfrm>
              <a:prstGeom prst="roundRect">
                <a:avLst>
                  <a:gd name="adj" fmla="val 18576"/>
                </a:avLst>
              </a:prstGeom>
              <a:solidFill>
                <a:srgbClr val="2F528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49" name="四角形: 角を丸くする 148">
                <a:extLst>
                  <a:ext uri="{FF2B5EF4-FFF2-40B4-BE49-F238E27FC236}">
                    <a16:creationId xmlns:a16="http://schemas.microsoft.com/office/drawing/2014/main" id="{2CE07BB0-B2F4-43A2-9F0A-B30FB177EA28}"/>
                  </a:ext>
                </a:extLst>
              </p:cNvPr>
              <p:cNvSpPr/>
              <p:nvPr/>
            </p:nvSpPr>
            <p:spPr>
              <a:xfrm rot="20962627">
                <a:off x="6886310" y="2650992"/>
                <a:ext cx="68239" cy="11069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1" name="楕円 150">
                <a:extLst>
                  <a:ext uri="{FF2B5EF4-FFF2-40B4-BE49-F238E27FC236}">
                    <a16:creationId xmlns:a16="http://schemas.microsoft.com/office/drawing/2014/main" id="{58287557-F0B7-465B-9F29-9739EF3C38EC}"/>
                  </a:ext>
                </a:extLst>
              </p:cNvPr>
              <p:cNvSpPr/>
              <p:nvPr/>
            </p:nvSpPr>
            <p:spPr>
              <a:xfrm>
                <a:off x="6744845" y="2374990"/>
                <a:ext cx="263691" cy="284457"/>
              </a:xfrm>
              <a:prstGeom prst="ellipse">
                <a:avLst/>
              </a:prstGeom>
              <a:noFill/>
              <a:ln w="76200">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grpSp>
        <p:nvGrpSpPr>
          <p:cNvPr id="5" name="グループ化 4">
            <a:extLst>
              <a:ext uri="{FF2B5EF4-FFF2-40B4-BE49-F238E27FC236}">
                <a16:creationId xmlns:a16="http://schemas.microsoft.com/office/drawing/2014/main" id="{A75F08D3-BE7F-4A69-A1BD-FD13731E226B}"/>
              </a:ext>
            </a:extLst>
          </p:cNvPr>
          <p:cNvGrpSpPr/>
          <p:nvPr/>
        </p:nvGrpSpPr>
        <p:grpSpPr>
          <a:xfrm>
            <a:off x="10184463" y="4634595"/>
            <a:ext cx="1427465" cy="1704841"/>
            <a:chOff x="10184463" y="4634595"/>
            <a:chExt cx="1427465" cy="1704841"/>
          </a:xfrm>
        </p:grpSpPr>
        <p:cxnSp>
          <p:nvCxnSpPr>
            <p:cNvPr id="141" name="直線コネクタ 140">
              <a:extLst>
                <a:ext uri="{FF2B5EF4-FFF2-40B4-BE49-F238E27FC236}">
                  <a16:creationId xmlns:a16="http://schemas.microsoft.com/office/drawing/2014/main" id="{B26350BD-ED9E-4542-B268-F3E5501D1D8F}"/>
                </a:ext>
              </a:extLst>
            </p:cNvPr>
            <p:cNvCxnSpPr>
              <a:cxnSpLocks/>
            </p:cNvCxnSpPr>
            <p:nvPr/>
          </p:nvCxnSpPr>
          <p:spPr>
            <a:xfrm>
              <a:off x="10184463" y="5429831"/>
              <a:ext cx="1427465" cy="0"/>
            </a:xfrm>
            <a:prstGeom prst="line">
              <a:avLst/>
            </a:prstGeom>
            <a:ln w="152400" cap="rnd">
              <a:solidFill>
                <a:srgbClr val="2F528F"/>
              </a:solidFill>
              <a:round/>
            </a:ln>
          </p:spPr>
          <p:style>
            <a:lnRef idx="1">
              <a:schemeClr val="accent1"/>
            </a:lnRef>
            <a:fillRef idx="0">
              <a:schemeClr val="accent1"/>
            </a:fillRef>
            <a:effectRef idx="0">
              <a:schemeClr val="accent1"/>
            </a:effectRef>
            <a:fontRef idx="minor">
              <a:schemeClr val="tx1"/>
            </a:fontRef>
          </p:style>
        </p:cxnSp>
        <p:sp>
          <p:nvSpPr>
            <p:cNvPr id="142" name="正方形/長方形 141">
              <a:extLst>
                <a:ext uri="{FF2B5EF4-FFF2-40B4-BE49-F238E27FC236}">
                  <a16:creationId xmlns:a16="http://schemas.microsoft.com/office/drawing/2014/main" id="{4449CD51-CB3A-47B2-8649-4CE6DEC149D9}"/>
                </a:ext>
              </a:extLst>
            </p:cNvPr>
            <p:cNvSpPr/>
            <p:nvPr/>
          </p:nvSpPr>
          <p:spPr>
            <a:xfrm>
              <a:off x="10215359" y="5429831"/>
              <a:ext cx="1391399" cy="909605"/>
            </a:xfrm>
            <a:prstGeom prst="rect">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3" name="楕円 142">
              <a:extLst>
                <a:ext uri="{FF2B5EF4-FFF2-40B4-BE49-F238E27FC236}">
                  <a16:creationId xmlns:a16="http://schemas.microsoft.com/office/drawing/2014/main" id="{ED647E2B-7402-4F75-AE51-AB680C7E5F7C}"/>
                </a:ext>
              </a:extLst>
            </p:cNvPr>
            <p:cNvSpPr/>
            <p:nvPr/>
          </p:nvSpPr>
          <p:spPr>
            <a:xfrm>
              <a:off x="10719774" y="4663658"/>
              <a:ext cx="339558" cy="338757"/>
            </a:xfrm>
            <a:prstGeom prst="ellipse">
              <a:avLst/>
            </a:prstGeom>
            <a:solidFill>
              <a:srgbClr val="2F528F"/>
            </a:solidFill>
            <a:ln>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44" name="四角形: 角を丸くする 143">
              <a:extLst>
                <a:ext uri="{FF2B5EF4-FFF2-40B4-BE49-F238E27FC236}">
                  <a16:creationId xmlns:a16="http://schemas.microsoft.com/office/drawing/2014/main" id="{75898F65-F4AB-4BDF-A091-6F11D19EC85B}"/>
                </a:ext>
              </a:extLst>
            </p:cNvPr>
            <p:cNvSpPr/>
            <p:nvPr/>
          </p:nvSpPr>
          <p:spPr>
            <a:xfrm>
              <a:off x="10539441" y="4981740"/>
              <a:ext cx="706842" cy="990816"/>
            </a:xfrm>
            <a:prstGeom prst="roundRect">
              <a:avLst>
                <a:gd name="adj" fmla="val 41469"/>
              </a:avLst>
            </a:prstGeom>
            <a:solidFill>
              <a:srgbClr val="2F528F"/>
            </a:solidFill>
            <a:ln>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50" name="円弧 149">
              <a:extLst>
                <a:ext uri="{FF2B5EF4-FFF2-40B4-BE49-F238E27FC236}">
                  <a16:creationId xmlns:a16="http://schemas.microsoft.com/office/drawing/2014/main" id="{153FA4CC-8755-4063-9759-DA8A0049DC97}"/>
                </a:ext>
              </a:extLst>
            </p:cNvPr>
            <p:cNvSpPr/>
            <p:nvPr/>
          </p:nvSpPr>
          <p:spPr>
            <a:xfrm>
              <a:off x="10700314" y="4634595"/>
              <a:ext cx="382577" cy="344737"/>
            </a:xfrm>
            <a:prstGeom prst="arc">
              <a:avLst>
                <a:gd name="adj1" fmla="val 11569958"/>
                <a:gd name="adj2" fmla="val 21094954"/>
              </a:avLst>
            </a:prstGeom>
            <a:ln w="28575">
              <a:solidFill>
                <a:srgbClr val="2F528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52" name="直線コネクタ 151">
              <a:extLst>
                <a:ext uri="{FF2B5EF4-FFF2-40B4-BE49-F238E27FC236}">
                  <a16:creationId xmlns:a16="http://schemas.microsoft.com/office/drawing/2014/main" id="{D7EF8E1D-15DB-4735-8D0B-AB7987AAA000}"/>
                </a:ext>
              </a:extLst>
            </p:cNvPr>
            <p:cNvCxnSpPr>
              <a:cxnSpLocks/>
            </p:cNvCxnSpPr>
            <p:nvPr/>
          </p:nvCxnSpPr>
          <p:spPr>
            <a:xfrm flipV="1">
              <a:off x="10946005" y="4880402"/>
              <a:ext cx="107912" cy="35386"/>
            </a:xfrm>
            <a:prstGeom prst="line">
              <a:avLst/>
            </a:prstGeom>
            <a:ln w="19050" cap="sq">
              <a:solidFill>
                <a:schemeClr val="bg1"/>
              </a:solidFill>
              <a:headEnd type="none"/>
            </a:ln>
          </p:spPr>
          <p:style>
            <a:lnRef idx="1">
              <a:schemeClr val="accent1"/>
            </a:lnRef>
            <a:fillRef idx="0">
              <a:schemeClr val="accent1"/>
            </a:fillRef>
            <a:effectRef idx="0">
              <a:schemeClr val="accent1"/>
            </a:effectRef>
            <a:fontRef idx="minor">
              <a:schemeClr val="tx1"/>
            </a:fontRef>
          </p:style>
        </p:cxnSp>
        <p:sp>
          <p:nvSpPr>
            <p:cNvPr id="157" name="楕円 156">
              <a:extLst>
                <a:ext uri="{FF2B5EF4-FFF2-40B4-BE49-F238E27FC236}">
                  <a16:creationId xmlns:a16="http://schemas.microsoft.com/office/drawing/2014/main" id="{25BF69A3-1EBA-48AF-9F2C-13706D767E23}"/>
                </a:ext>
              </a:extLst>
            </p:cNvPr>
            <p:cNvSpPr/>
            <p:nvPr/>
          </p:nvSpPr>
          <p:spPr>
            <a:xfrm>
              <a:off x="10901806" y="4895281"/>
              <a:ext cx="45682" cy="44940"/>
            </a:xfrm>
            <a:prstGeom prst="ellipse">
              <a:avLst/>
            </a:prstGeom>
            <a:solidFill>
              <a:srgbClr val="00427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6" name="フローチャート: 代替処理 145">
              <a:extLst>
                <a:ext uri="{FF2B5EF4-FFF2-40B4-BE49-F238E27FC236}">
                  <a16:creationId xmlns:a16="http://schemas.microsoft.com/office/drawing/2014/main" id="{A4017D7D-8A37-4EC4-A0EB-3A64EDE1FDE2}"/>
                </a:ext>
              </a:extLst>
            </p:cNvPr>
            <p:cNvSpPr/>
            <p:nvPr/>
          </p:nvSpPr>
          <p:spPr>
            <a:xfrm>
              <a:off x="11041904" y="4772119"/>
              <a:ext cx="69597" cy="132061"/>
            </a:xfrm>
            <a:prstGeom prst="flowChartAlternateProcess">
              <a:avLst/>
            </a:prstGeom>
            <a:solidFill>
              <a:srgbClr val="00427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8" name="台形 157">
              <a:extLst>
                <a:ext uri="{FF2B5EF4-FFF2-40B4-BE49-F238E27FC236}">
                  <a16:creationId xmlns:a16="http://schemas.microsoft.com/office/drawing/2014/main" id="{3C4108A5-0320-44F5-A973-D94529659013}"/>
                </a:ext>
              </a:extLst>
            </p:cNvPr>
            <p:cNvSpPr/>
            <p:nvPr/>
          </p:nvSpPr>
          <p:spPr>
            <a:xfrm rot="10800000">
              <a:off x="10586183" y="5043851"/>
              <a:ext cx="624024" cy="315155"/>
            </a:xfrm>
            <a:prstGeom prst="trapezoid">
              <a:avLst>
                <a:gd name="adj" fmla="val 8722"/>
              </a:avLst>
            </a:prstGeom>
            <a:solidFill>
              <a:schemeClr val="bg1"/>
            </a:solidFill>
            <a:ln w="38100" cap="rnd">
              <a:solidFill>
                <a:srgbClr val="2F528F"/>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273323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 name="正方形/長方形 175">
            <a:extLst>
              <a:ext uri="{FF2B5EF4-FFF2-40B4-BE49-F238E27FC236}">
                <a16:creationId xmlns:a16="http://schemas.microsoft.com/office/drawing/2014/main" id="{B742FEFC-68DA-46BE-993C-34D02D212FA5}"/>
              </a:ext>
            </a:extLst>
          </p:cNvPr>
          <p:cNvSpPr/>
          <p:nvPr/>
        </p:nvSpPr>
        <p:spPr>
          <a:xfrm>
            <a:off x="8731499" y="221030"/>
            <a:ext cx="2591247" cy="1816078"/>
          </a:xfrm>
          <a:prstGeom prst="rect">
            <a:avLst/>
          </a:prstGeom>
          <a:solidFill>
            <a:schemeClr val="bg1"/>
          </a:solidFill>
          <a:ln w="38100">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4" name="グループ化 53">
            <a:extLst>
              <a:ext uri="{FF2B5EF4-FFF2-40B4-BE49-F238E27FC236}">
                <a16:creationId xmlns:a16="http://schemas.microsoft.com/office/drawing/2014/main" id="{E2791152-8B70-4B19-9AF2-90BF2CFD8E19}"/>
              </a:ext>
            </a:extLst>
          </p:cNvPr>
          <p:cNvGrpSpPr/>
          <p:nvPr/>
        </p:nvGrpSpPr>
        <p:grpSpPr>
          <a:xfrm>
            <a:off x="5721343" y="3717820"/>
            <a:ext cx="1321759" cy="2642393"/>
            <a:chOff x="778882" y="492693"/>
            <a:chExt cx="1105001" cy="2320844"/>
          </a:xfrm>
        </p:grpSpPr>
        <p:sp>
          <p:nvSpPr>
            <p:cNvPr id="33" name="楕円 32">
              <a:extLst>
                <a:ext uri="{FF2B5EF4-FFF2-40B4-BE49-F238E27FC236}">
                  <a16:creationId xmlns:a16="http://schemas.microsoft.com/office/drawing/2014/main" id="{43F2718D-13CD-4AC9-9347-15CF02292570}"/>
                </a:ext>
              </a:extLst>
            </p:cNvPr>
            <p:cNvSpPr/>
            <p:nvPr/>
          </p:nvSpPr>
          <p:spPr>
            <a:xfrm>
              <a:off x="1447289" y="492693"/>
              <a:ext cx="436594" cy="442758"/>
            </a:xfrm>
            <a:prstGeom prst="ellipse">
              <a:avLst/>
            </a:prstGeom>
            <a:solidFill>
              <a:srgbClr val="2F528F"/>
            </a:solidFill>
            <a:ln>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34" name="四角形: 角を丸くする 33">
              <a:extLst>
                <a:ext uri="{FF2B5EF4-FFF2-40B4-BE49-F238E27FC236}">
                  <a16:creationId xmlns:a16="http://schemas.microsoft.com/office/drawing/2014/main" id="{D014129B-BF83-44D2-AC94-7F18B86F3F5E}"/>
                </a:ext>
              </a:extLst>
            </p:cNvPr>
            <p:cNvSpPr/>
            <p:nvPr/>
          </p:nvSpPr>
          <p:spPr>
            <a:xfrm rot="2335327">
              <a:off x="993668" y="803654"/>
              <a:ext cx="392543" cy="1008000"/>
            </a:xfrm>
            <a:prstGeom prst="roundRect">
              <a:avLst>
                <a:gd name="adj" fmla="val 41469"/>
              </a:avLst>
            </a:prstGeom>
            <a:solidFill>
              <a:srgbClr val="2F528F"/>
            </a:solidFill>
            <a:ln>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35" name="四角形: 角を丸くする 34">
              <a:extLst>
                <a:ext uri="{FF2B5EF4-FFF2-40B4-BE49-F238E27FC236}">
                  <a16:creationId xmlns:a16="http://schemas.microsoft.com/office/drawing/2014/main" id="{5531E4D2-83D4-4A8A-BA5B-EB922DAB59CC}"/>
                </a:ext>
              </a:extLst>
            </p:cNvPr>
            <p:cNvSpPr/>
            <p:nvPr/>
          </p:nvSpPr>
          <p:spPr>
            <a:xfrm>
              <a:off x="778882" y="1471722"/>
              <a:ext cx="288000" cy="1341815"/>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36" name="四角形: 角を丸くする 35">
              <a:extLst>
                <a:ext uri="{FF2B5EF4-FFF2-40B4-BE49-F238E27FC236}">
                  <a16:creationId xmlns:a16="http://schemas.microsoft.com/office/drawing/2014/main" id="{2B957EC4-615B-4F7A-A7DE-990B8B744E0F}"/>
                </a:ext>
              </a:extLst>
            </p:cNvPr>
            <p:cNvSpPr/>
            <p:nvPr/>
          </p:nvSpPr>
          <p:spPr>
            <a:xfrm>
              <a:off x="994075" y="1442699"/>
              <a:ext cx="146657" cy="489308"/>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grpSp>
      <p:grpSp>
        <p:nvGrpSpPr>
          <p:cNvPr id="120" name="グループ化 119">
            <a:extLst>
              <a:ext uri="{FF2B5EF4-FFF2-40B4-BE49-F238E27FC236}">
                <a16:creationId xmlns:a16="http://schemas.microsoft.com/office/drawing/2014/main" id="{40C42D94-44D6-42F2-BD55-02FF61BB88EA}"/>
              </a:ext>
            </a:extLst>
          </p:cNvPr>
          <p:cNvGrpSpPr/>
          <p:nvPr/>
        </p:nvGrpSpPr>
        <p:grpSpPr>
          <a:xfrm>
            <a:off x="3091221" y="3635348"/>
            <a:ext cx="861523" cy="2916868"/>
            <a:chOff x="3906522" y="3685684"/>
            <a:chExt cx="861523" cy="2916868"/>
          </a:xfrm>
        </p:grpSpPr>
        <p:sp>
          <p:nvSpPr>
            <p:cNvPr id="38" name="楕円 37">
              <a:extLst>
                <a:ext uri="{FF2B5EF4-FFF2-40B4-BE49-F238E27FC236}">
                  <a16:creationId xmlns:a16="http://schemas.microsoft.com/office/drawing/2014/main" id="{415F3466-B209-42FC-B29F-9C53F52C8AAF}"/>
                </a:ext>
              </a:extLst>
            </p:cNvPr>
            <p:cNvSpPr/>
            <p:nvPr/>
          </p:nvSpPr>
          <p:spPr>
            <a:xfrm>
              <a:off x="4058829" y="3685684"/>
              <a:ext cx="540703" cy="548337"/>
            </a:xfrm>
            <a:prstGeom prst="ellipse">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39" name="四角形: 角を丸くする 38">
              <a:extLst>
                <a:ext uri="{FF2B5EF4-FFF2-40B4-BE49-F238E27FC236}">
                  <a16:creationId xmlns:a16="http://schemas.microsoft.com/office/drawing/2014/main" id="{B5B7203A-7024-4B6D-BD5E-FCB5E2B297A2}"/>
                </a:ext>
              </a:extLst>
            </p:cNvPr>
            <p:cNvSpPr/>
            <p:nvPr/>
          </p:nvSpPr>
          <p:spPr>
            <a:xfrm>
              <a:off x="3975408" y="4273953"/>
              <a:ext cx="709475" cy="1242389"/>
            </a:xfrm>
            <a:prstGeom prst="roundRect">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40" name="四角形: 角を丸くする 39">
              <a:extLst>
                <a:ext uri="{FF2B5EF4-FFF2-40B4-BE49-F238E27FC236}">
                  <a16:creationId xmlns:a16="http://schemas.microsoft.com/office/drawing/2014/main" id="{DC53A9AC-4416-465B-BCB5-949551F2E766}"/>
                </a:ext>
              </a:extLst>
            </p:cNvPr>
            <p:cNvSpPr/>
            <p:nvPr/>
          </p:nvSpPr>
          <p:spPr>
            <a:xfrm>
              <a:off x="3975408" y="5119337"/>
              <a:ext cx="310859" cy="1483215"/>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41" name="四角形: 角を丸くする 40">
              <a:extLst>
                <a:ext uri="{FF2B5EF4-FFF2-40B4-BE49-F238E27FC236}">
                  <a16:creationId xmlns:a16="http://schemas.microsoft.com/office/drawing/2014/main" id="{AF23A424-7651-4702-8DC9-DA5995B79CFC}"/>
                </a:ext>
              </a:extLst>
            </p:cNvPr>
            <p:cNvSpPr/>
            <p:nvPr/>
          </p:nvSpPr>
          <p:spPr>
            <a:xfrm>
              <a:off x="4374024" y="5119337"/>
              <a:ext cx="310859" cy="1483215"/>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42" name="二等辺三角形 41">
              <a:extLst>
                <a:ext uri="{FF2B5EF4-FFF2-40B4-BE49-F238E27FC236}">
                  <a16:creationId xmlns:a16="http://schemas.microsoft.com/office/drawing/2014/main" id="{715A3228-C866-430E-B005-2432ACD9E65F}"/>
                </a:ext>
              </a:extLst>
            </p:cNvPr>
            <p:cNvSpPr/>
            <p:nvPr/>
          </p:nvSpPr>
          <p:spPr>
            <a:xfrm rot="10800000">
              <a:off x="4232722" y="4273953"/>
              <a:ext cx="192917" cy="255428"/>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43" name="台形 42">
              <a:extLst>
                <a:ext uri="{FF2B5EF4-FFF2-40B4-BE49-F238E27FC236}">
                  <a16:creationId xmlns:a16="http://schemas.microsoft.com/office/drawing/2014/main" id="{0BEE09EA-9B9F-450B-8283-9E49722ABBF1}"/>
                </a:ext>
              </a:extLst>
            </p:cNvPr>
            <p:cNvSpPr/>
            <p:nvPr/>
          </p:nvSpPr>
          <p:spPr>
            <a:xfrm rot="10800000">
              <a:off x="4284337" y="4272394"/>
              <a:ext cx="89687" cy="72542"/>
            </a:xfrm>
            <a:prstGeom prst="trapezoid">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44" name="台形 43">
              <a:extLst>
                <a:ext uri="{FF2B5EF4-FFF2-40B4-BE49-F238E27FC236}">
                  <a16:creationId xmlns:a16="http://schemas.microsoft.com/office/drawing/2014/main" id="{D8624114-2B5F-44A1-95FB-255C3A7F3C85}"/>
                </a:ext>
              </a:extLst>
            </p:cNvPr>
            <p:cNvSpPr/>
            <p:nvPr/>
          </p:nvSpPr>
          <p:spPr>
            <a:xfrm>
              <a:off x="4294770" y="4353757"/>
              <a:ext cx="68821" cy="190843"/>
            </a:xfrm>
            <a:prstGeom prst="trapezoid">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45" name="四角形: 角を丸くする 44">
              <a:extLst>
                <a:ext uri="{FF2B5EF4-FFF2-40B4-BE49-F238E27FC236}">
                  <a16:creationId xmlns:a16="http://schemas.microsoft.com/office/drawing/2014/main" id="{2FA2F647-A11A-4670-B4FB-F441D9974207}"/>
                </a:ext>
              </a:extLst>
            </p:cNvPr>
            <p:cNvSpPr/>
            <p:nvPr/>
          </p:nvSpPr>
          <p:spPr>
            <a:xfrm flipH="1">
              <a:off x="3955219" y="4582900"/>
              <a:ext cx="612000" cy="200720"/>
            </a:xfrm>
            <a:prstGeom prst="roundRect">
              <a:avLst>
                <a:gd name="adj" fmla="val 50000"/>
              </a:avLst>
            </a:prstGeom>
            <a:solidFill>
              <a:srgbClr val="2F528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46" name="四角形: 角を丸くする 45">
              <a:extLst>
                <a:ext uri="{FF2B5EF4-FFF2-40B4-BE49-F238E27FC236}">
                  <a16:creationId xmlns:a16="http://schemas.microsoft.com/office/drawing/2014/main" id="{2929D922-6826-401B-BA0C-7087DBD9837B}"/>
                </a:ext>
              </a:extLst>
            </p:cNvPr>
            <p:cNvSpPr/>
            <p:nvPr/>
          </p:nvSpPr>
          <p:spPr>
            <a:xfrm rot="6528788" flipH="1">
              <a:off x="3780522" y="4414295"/>
              <a:ext cx="504000" cy="252000"/>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47" name="四角形: 角を丸くする 46">
              <a:extLst>
                <a:ext uri="{FF2B5EF4-FFF2-40B4-BE49-F238E27FC236}">
                  <a16:creationId xmlns:a16="http://schemas.microsoft.com/office/drawing/2014/main" id="{8125EB8D-6F86-47EA-807D-4AA927D805FC}"/>
                </a:ext>
              </a:extLst>
            </p:cNvPr>
            <p:cNvSpPr/>
            <p:nvPr/>
          </p:nvSpPr>
          <p:spPr>
            <a:xfrm rot="10960478" flipH="1">
              <a:off x="4152969" y="4543083"/>
              <a:ext cx="612000" cy="216000"/>
            </a:xfrm>
            <a:prstGeom prst="roundRect">
              <a:avLst>
                <a:gd name="adj" fmla="val 50000"/>
              </a:avLst>
            </a:prstGeom>
            <a:solidFill>
              <a:srgbClr val="2F528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49" name="四角形: 角を丸くする 48">
              <a:extLst>
                <a:ext uri="{FF2B5EF4-FFF2-40B4-BE49-F238E27FC236}">
                  <a16:creationId xmlns:a16="http://schemas.microsoft.com/office/drawing/2014/main" id="{AE78D703-653B-49CD-A5EF-892152426A9D}"/>
                </a:ext>
              </a:extLst>
            </p:cNvPr>
            <p:cNvSpPr/>
            <p:nvPr/>
          </p:nvSpPr>
          <p:spPr>
            <a:xfrm rot="3588437" flipH="1">
              <a:off x="4390045" y="4406273"/>
              <a:ext cx="504000" cy="252000"/>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grpSp>
      <p:grpSp>
        <p:nvGrpSpPr>
          <p:cNvPr id="53" name="グループ化 52">
            <a:extLst>
              <a:ext uri="{FF2B5EF4-FFF2-40B4-BE49-F238E27FC236}">
                <a16:creationId xmlns:a16="http://schemas.microsoft.com/office/drawing/2014/main" id="{4FA58492-F80D-4461-983F-8436BC867825}"/>
              </a:ext>
            </a:extLst>
          </p:cNvPr>
          <p:cNvGrpSpPr/>
          <p:nvPr/>
        </p:nvGrpSpPr>
        <p:grpSpPr>
          <a:xfrm>
            <a:off x="1535520" y="3568235"/>
            <a:ext cx="792751" cy="2998796"/>
            <a:chOff x="1392140" y="2893082"/>
            <a:chExt cx="792751" cy="2998796"/>
          </a:xfrm>
        </p:grpSpPr>
        <p:sp>
          <p:nvSpPr>
            <p:cNvPr id="27" name="楕円 26">
              <a:extLst>
                <a:ext uri="{FF2B5EF4-FFF2-40B4-BE49-F238E27FC236}">
                  <a16:creationId xmlns:a16="http://schemas.microsoft.com/office/drawing/2014/main" id="{0A6F3401-D0EB-461D-A4FC-EE790464782A}"/>
                </a:ext>
              </a:extLst>
            </p:cNvPr>
            <p:cNvSpPr/>
            <p:nvPr/>
          </p:nvSpPr>
          <p:spPr>
            <a:xfrm>
              <a:off x="1616797" y="2893082"/>
              <a:ext cx="540704" cy="548337"/>
            </a:xfrm>
            <a:prstGeom prst="ellipse">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30" name="四角形: 角を丸くする 29">
              <a:extLst>
                <a:ext uri="{FF2B5EF4-FFF2-40B4-BE49-F238E27FC236}">
                  <a16:creationId xmlns:a16="http://schemas.microsoft.com/office/drawing/2014/main" id="{B0745FDF-FF4C-4065-B89B-C7D641398856}"/>
                </a:ext>
              </a:extLst>
            </p:cNvPr>
            <p:cNvSpPr/>
            <p:nvPr/>
          </p:nvSpPr>
          <p:spPr>
            <a:xfrm rot="393280">
              <a:off x="1426190" y="3443852"/>
              <a:ext cx="709475" cy="1242389"/>
            </a:xfrm>
            <a:prstGeom prst="roundRect">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31" name="四角形: 角を丸くする 30">
              <a:extLst>
                <a:ext uri="{FF2B5EF4-FFF2-40B4-BE49-F238E27FC236}">
                  <a16:creationId xmlns:a16="http://schemas.microsoft.com/office/drawing/2014/main" id="{3C0AA631-816D-4574-9013-F2F06D8DD41F}"/>
                </a:ext>
              </a:extLst>
            </p:cNvPr>
            <p:cNvSpPr/>
            <p:nvPr/>
          </p:nvSpPr>
          <p:spPr>
            <a:xfrm>
              <a:off x="1392140" y="4399032"/>
              <a:ext cx="310859" cy="1483216"/>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32" name="四角形: 角を丸くする 31">
              <a:extLst>
                <a:ext uri="{FF2B5EF4-FFF2-40B4-BE49-F238E27FC236}">
                  <a16:creationId xmlns:a16="http://schemas.microsoft.com/office/drawing/2014/main" id="{47ACE19D-2AD4-4AA7-AAEC-12F75F995273}"/>
                </a:ext>
              </a:extLst>
            </p:cNvPr>
            <p:cNvSpPr/>
            <p:nvPr/>
          </p:nvSpPr>
          <p:spPr>
            <a:xfrm>
              <a:off x="1749382" y="4408663"/>
              <a:ext cx="310859" cy="1483215"/>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26" name="二等辺三角形 25">
              <a:extLst>
                <a:ext uri="{FF2B5EF4-FFF2-40B4-BE49-F238E27FC236}">
                  <a16:creationId xmlns:a16="http://schemas.microsoft.com/office/drawing/2014/main" id="{4DE79153-7C61-4654-BC2A-59FCD6F5E251}"/>
                </a:ext>
              </a:extLst>
            </p:cNvPr>
            <p:cNvSpPr/>
            <p:nvPr/>
          </p:nvSpPr>
          <p:spPr>
            <a:xfrm rot="11226885">
              <a:off x="1765499" y="3459072"/>
              <a:ext cx="192917" cy="255428"/>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23" name="台形 22">
              <a:extLst>
                <a:ext uri="{FF2B5EF4-FFF2-40B4-BE49-F238E27FC236}">
                  <a16:creationId xmlns:a16="http://schemas.microsoft.com/office/drawing/2014/main" id="{72C0020D-8FDB-451E-AF5E-FB48C00BC679}"/>
                </a:ext>
              </a:extLst>
            </p:cNvPr>
            <p:cNvSpPr/>
            <p:nvPr/>
          </p:nvSpPr>
          <p:spPr>
            <a:xfrm rot="11666482">
              <a:off x="1825230" y="3454934"/>
              <a:ext cx="89687" cy="72542"/>
            </a:xfrm>
            <a:prstGeom prst="trapezoid">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24" name="台形 23">
              <a:extLst>
                <a:ext uri="{FF2B5EF4-FFF2-40B4-BE49-F238E27FC236}">
                  <a16:creationId xmlns:a16="http://schemas.microsoft.com/office/drawing/2014/main" id="{550D00B3-F609-4EBA-B5F9-169629C8B3DF}"/>
                </a:ext>
              </a:extLst>
            </p:cNvPr>
            <p:cNvSpPr/>
            <p:nvPr/>
          </p:nvSpPr>
          <p:spPr>
            <a:xfrm rot="866482">
              <a:off x="1804927" y="3528613"/>
              <a:ext cx="68821" cy="190843"/>
            </a:xfrm>
            <a:prstGeom prst="trapezoid">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50" name="四角形: 角を丸くする 49">
              <a:extLst>
                <a:ext uri="{FF2B5EF4-FFF2-40B4-BE49-F238E27FC236}">
                  <a16:creationId xmlns:a16="http://schemas.microsoft.com/office/drawing/2014/main" id="{43138154-BBA4-46B2-9244-FD6B3E190020}"/>
                </a:ext>
              </a:extLst>
            </p:cNvPr>
            <p:cNvSpPr/>
            <p:nvPr/>
          </p:nvSpPr>
          <p:spPr>
            <a:xfrm rot="6309051">
              <a:off x="1713197" y="4054757"/>
              <a:ext cx="539556" cy="227177"/>
            </a:xfrm>
            <a:prstGeom prst="roundRect">
              <a:avLst>
                <a:gd name="adj" fmla="val 50000"/>
              </a:avLst>
            </a:prstGeom>
            <a:solidFill>
              <a:srgbClr val="2F528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28" name="四角形: 角を丸くする 27">
              <a:extLst>
                <a:ext uri="{FF2B5EF4-FFF2-40B4-BE49-F238E27FC236}">
                  <a16:creationId xmlns:a16="http://schemas.microsoft.com/office/drawing/2014/main" id="{69EE7A47-BC10-4A24-B71B-37530C230191}"/>
                </a:ext>
              </a:extLst>
            </p:cNvPr>
            <p:cNvSpPr/>
            <p:nvPr/>
          </p:nvSpPr>
          <p:spPr>
            <a:xfrm rot="6309051">
              <a:off x="1707367" y="3723819"/>
              <a:ext cx="723052" cy="231997"/>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51" name="四角形: 角を丸くする 50">
              <a:extLst>
                <a:ext uri="{FF2B5EF4-FFF2-40B4-BE49-F238E27FC236}">
                  <a16:creationId xmlns:a16="http://schemas.microsoft.com/office/drawing/2014/main" id="{B190F773-E1A9-483E-A2B6-B5A5B2A5FBCE}"/>
                </a:ext>
              </a:extLst>
            </p:cNvPr>
            <p:cNvSpPr/>
            <p:nvPr/>
          </p:nvSpPr>
          <p:spPr>
            <a:xfrm rot="5191355">
              <a:off x="1146379" y="3839705"/>
              <a:ext cx="1028120" cy="227177"/>
            </a:xfrm>
            <a:prstGeom prst="roundRect">
              <a:avLst>
                <a:gd name="adj" fmla="val 50000"/>
              </a:avLst>
            </a:prstGeom>
            <a:solidFill>
              <a:srgbClr val="2F528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52" name="四角形: 角を丸くする 51">
              <a:extLst>
                <a:ext uri="{FF2B5EF4-FFF2-40B4-BE49-F238E27FC236}">
                  <a16:creationId xmlns:a16="http://schemas.microsoft.com/office/drawing/2014/main" id="{03813567-9BCC-4AFE-9828-4AA8651BCC85}"/>
                </a:ext>
              </a:extLst>
            </p:cNvPr>
            <p:cNvSpPr/>
            <p:nvPr/>
          </p:nvSpPr>
          <p:spPr>
            <a:xfrm rot="4688525">
              <a:off x="1413135" y="3533177"/>
              <a:ext cx="485569" cy="272573"/>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grpSp>
      <p:grpSp>
        <p:nvGrpSpPr>
          <p:cNvPr id="122" name="グループ化 121">
            <a:extLst>
              <a:ext uri="{FF2B5EF4-FFF2-40B4-BE49-F238E27FC236}">
                <a16:creationId xmlns:a16="http://schemas.microsoft.com/office/drawing/2014/main" id="{E5EC29D0-73C0-412A-B155-E520360176B6}"/>
              </a:ext>
            </a:extLst>
          </p:cNvPr>
          <p:cNvGrpSpPr/>
          <p:nvPr/>
        </p:nvGrpSpPr>
        <p:grpSpPr>
          <a:xfrm>
            <a:off x="8806034" y="3192503"/>
            <a:ext cx="1371347" cy="3417437"/>
            <a:chOff x="1744832" y="745958"/>
            <a:chExt cx="1371347" cy="3417437"/>
          </a:xfrm>
        </p:grpSpPr>
        <p:sp>
          <p:nvSpPr>
            <p:cNvPr id="123" name="楕円 122">
              <a:extLst>
                <a:ext uri="{FF2B5EF4-FFF2-40B4-BE49-F238E27FC236}">
                  <a16:creationId xmlns:a16="http://schemas.microsoft.com/office/drawing/2014/main" id="{6435081B-0B45-4C42-B8A8-3FF7AE76270D}"/>
                </a:ext>
              </a:extLst>
            </p:cNvPr>
            <p:cNvSpPr/>
            <p:nvPr/>
          </p:nvSpPr>
          <p:spPr>
            <a:xfrm>
              <a:off x="1897139" y="1246527"/>
              <a:ext cx="540703" cy="548337"/>
            </a:xfrm>
            <a:prstGeom prst="ellipse">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24" name="四角形: 角を丸くする 123">
              <a:extLst>
                <a:ext uri="{FF2B5EF4-FFF2-40B4-BE49-F238E27FC236}">
                  <a16:creationId xmlns:a16="http://schemas.microsoft.com/office/drawing/2014/main" id="{AA979F30-810A-40B9-90FE-8966EBA1F4FD}"/>
                </a:ext>
              </a:extLst>
            </p:cNvPr>
            <p:cNvSpPr/>
            <p:nvPr/>
          </p:nvSpPr>
          <p:spPr>
            <a:xfrm>
              <a:off x="1813718" y="1834796"/>
              <a:ext cx="709475" cy="1242389"/>
            </a:xfrm>
            <a:prstGeom prst="roundRect">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25" name="四角形: 角を丸くする 124">
              <a:extLst>
                <a:ext uri="{FF2B5EF4-FFF2-40B4-BE49-F238E27FC236}">
                  <a16:creationId xmlns:a16="http://schemas.microsoft.com/office/drawing/2014/main" id="{EF1426FA-03D4-4C90-AA43-1F9680B200FE}"/>
                </a:ext>
              </a:extLst>
            </p:cNvPr>
            <p:cNvSpPr/>
            <p:nvPr/>
          </p:nvSpPr>
          <p:spPr>
            <a:xfrm>
              <a:off x="1813718" y="2680180"/>
              <a:ext cx="310859" cy="1483215"/>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26" name="四角形: 角を丸くする 125">
              <a:extLst>
                <a:ext uri="{FF2B5EF4-FFF2-40B4-BE49-F238E27FC236}">
                  <a16:creationId xmlns:a16="http://schemas.microsoft.com/office/drawing/2014/main" id="{28174D71-A7C9-4394-8536-2850B8BA5614}"/>
                </a:ext>
              </a:extLst>
            </p:cNvPr>
            <p:cNvSpPr/>
            <p:nvPr/>
          </p:nvSpPr>
          <p:spPr>
            <a:xfrm>
              <a:off x="2212334" y="2680180"/>
              <a:ext cx="310859" cy="1483215"/>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27" name="二等辺三角形 126">
              <a:extLst>
                <a:ext uri="{FF2B5EF4-FFF2-40B4-BE49-F238E27FC236}">
                  <a16:creationId xmlns:a16="http://schemas.microsoft.com/office/drawing/2014/main" id="{AA11C5C0-0EE3-4EE7-912C-DA28C0914164}"/>
                </a:ext>
              </a:extLst>
            </p:cNvPr>
            <p:cNvSpPr/>
            <p:nvPr/>
          </p:nvSpPr>
          <p:spPr>
            <a:xfrm rot="10800000">
              <a:off x="2071032" y="1834796"/>
              <a:ext cx="192917" cy="255428"/>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28" name="台形 127">
              <a:extLst>
                <a:ext uri="{FF2B5EF4-FFF2-40B4-BE49-F238E27FC236}">
                  <a16:creationId xmlns:a16="http://schemas.microsoft.com/office/drawing/2014/main" id="{AF6C3BE8-FB05-4AF0-8847-F40194BDC26E}"/>
                </a:ext>
              </a:extLst>
            </p:cNvPr>
            <p:cNvSpPr/>
            <p:nvPr/>
          </p:nvSpPr>
          <p:spPr>
            <a:xfrm rot="10800000">
              <a:off x="2122647" y="1833237"/>
              <a:ext cx="89687" cy="72542"/>
            </a:xfrm>
            <a:prstGeom prst="trapezoid">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29" name="台形 128">
              <a:extLst>
                <a:ext uri="{FF2B5EF4-FFF2-40B4-BE49-F238E27FC236}">
                  <a16:creationId xmlns:a16="http://schemas.microsoft.com/office/drawing/2014/main" id="{1CC52AE8-ECE7-4E82-BF6E-99618ADF27F8}"/>
                </a:ext>
              </a:extLst>
            </p:cNvPr>
            <p:cNvSpPr/>
            <p:nvPr/>
          </p:nvSpPr>
          <p:spPr>
            <a:xfrm>
              <a:off x="2133080" y="1914600"/>
              <a:ext cx="68821" cy="190843"/>
            </a:xfrm>
            <a:prstGeom prst="trapezoid">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30" name="四角形: 角を丸くする 129">
              <a:extLst>
                <a:ext uri="{FF2B5EF4-FFF2-40B4-BE49-F238E27FC236}">
                  <a16:creationId xmlns:a16="http://schemas.microsoft.com/office/drawing/2014/main" id="{3C7F95F9-C6E6-45F5-A74D-C4D1FC8F9182}"/>
                </a:ext>
              </a:extLst>
            </p:cNvPr>
            <p:cNvSpPr/>
            <p:nvPr/>
          </p:nvSpPr>
          <p:spPr>
            <a:xfrm flipH="1">
              <a:off x="1793529" y="2143743"/>
              <a:ext cx="612000" cy="200720"/>
            </a:xfrm>
            <a:prstGeom prst="roundRect">
              <a:avLst>
                <a:gd name="adj" fmla="val 50000"/>
              </a:avLst>
            </a:prstGeom>
            <a:solidFill>
              <a:srgbClr val="2F528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31" name="四角形: 角を丸くする 130">
              <a:extLst>
                <a:ext uri="{FF2B5EF4-FFF2-40B4-BE49-F238E27FC236}">
                  <a16:creationId xmlns:a16="http://schemas.microsoft.com/office/drawing/2014/main" id="{CE0DE9D3-029A-4937-8373-D04940111A7F}"/>
                </a:ext>
              </a:extLst>
            </p:cNvPr>
            <p:cNvSpPr/>
            <p:nvPr/>
          </p:nvSpPr>
          <p:spPr>
            <a:xfrm rot="6528788" flipH="1">
              <a:off x="1618832" y="1975138"/>
              <a:ext cx="504000" cy="252000"/>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32" name="四角形: 角を丸くする 131">
              <a:extLst>
                <a:ext uri="{FF2B5EF4-FFF2-40B4-BE49-F238E27FC236}">
                  <a16:creationId xmlns:a16="http://schemas.microsoft.com/office/drawing/2014/main" id="{F39F65ED-E357-4B42-9DBD-BC3AEEF58A8E}"/>
                </a:ext>
              </a:extLst>
            </p:cNvPr>
            <p:cNvSpPr/>
            <p:nvPr/>
          </p:nvSpPr>
          <p:spPr>
            <a:xfrm rot="15029537" flipH="1">
              <a:off x="2148576" y="1853846"/>
              <a:ext cx="612000" cy="216000"/>
            </a:xfrm>
            <a:prstGeom prst="roundRect">
              <a:avLst>
                <a:gd name="adj" fmla="val 50000"/>
              </a:avLst>
            </a:prstGeom>
            <a:solidFill>
              <a:srgbClr val="2F528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33" name="吹き出し: 角を丸めた四角形 132">
              <a:extLst>
                <a:ext uri="{FF2B5EF4-FFF2-40B4-BE49-F238E27FC236}">
                  <a16:creationId xmlns:a16="http://schemas.microsoft.com/office/drawing/2014/main" id="{E46DD843-A965-41AC-BB94-A437707D6D3E}"/>
                </a:ext>
              </a:extLst>
            </p:cNvPr>
            <p:cNvSpPr/>
            <p:nvPr/>
          </p:nvSpPr>
          <p:spPr>
            <a:xfrm>
              <a:off x="2405529" y="745958"/>
              <a:ext cx="710650" cy="442452"/>
            </a:xfrm>
            <a:prstGeom prst="wedgeRoundRectCallout">
              <a:avLst>
                <a:gd name="adj1" fmla="val -41150"/>
                <a:gd name="adj2" fmla="val 73377"/>
                <a:gd name="adj3" fmla="val 16667"/>
              </a:avLst>
            </a:prstGeom>
            <a:solidFill>
              <a:schemeClr val="bg1"/>
            </a:solidFill>
            <a:ln w="38100">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a:solidFill>
                    <a:srgbClr val="00427F"/>
                  </a:solidFill>
                  <a:latin typeface="BIZ UDPゴシック" panose="020B0400000000000000" pitchFamily="50" charset="-128"/>
                  <a:ea typeface="BIZ UDPゴシック" panose="020B0400000000000000" pitchFamily="50" charset="-128"/>
                </a:rPr>
                <a:t>?</a:t>
              </a:r>
              <a:endParaRPr kumimoji="1" lang="ja-JP" altLang="en-US" b="1">
                <a:solidFill>
                  <a:srgbClr val="00427F"/>
                </a:solidFill>
                <a:latin typeface="BIZ UDPゴシック" panose="020B0400000000000000" pitchFamily="50" charset="-128"/>
                <a:ea typeface="BIZ UDPゴシック" panose="020B0400000000000000" pitchFamily="50" charset="-128"/>
              </a:endParaRPr>
            </a:p>
          </p:txBody>
        </p:sp>
      </p:grpSp>
      <p:grpSp>
        <p:nvGrpSpPr>
          <p:cNvPr id="134" name="グループ化 133">
            <a:extLst>
              <a:ext uri="{FF2B5EF4-FFF2-40B4-BE49-F238E27FC236}">
                <a16:creationId xmlns:a16="http://schemas.microsoft.com/office/drawing/2014/main" id="{51D6F248-D336-4793-934F-027AA99D10E2}"/>
              </a:ext>
            </a:extLst>
          </p:cNvPr>
          <p:cNvGrpSpPr/>
          <p:nvPr/>
        </p:nvGrpSpPr>
        <p:grpSpPr>
          <a:xfrm>
            <a:off x="7467822" y="460996"/>
            <a:ext cx="1598155" cy="2916868"/>
            <a:chOff x="879437" y="4002282"/>
            <a:chExt cx="1598155" cy="2916868"/>
          </a:xfrm>
        </p:grpSpPr>
        <p:grpSp>
          <p:nvGrpSpPr>
            <p:cNvPr id="135" name="グループ化 134">
              <a:extLst>
                <a:ext uri="{FF2B5EF4-FFF2-40B4-BE49-F238E27FC236}">
                  <a16:creationId xmlns:a16="http://schemas.microsoft.com/office/drawing/2014/main" id="{5E754CC0-79A0-45C3-B314-7E8E5569C669}"/>
                </a:ext>
              </a:extLst>
            </p:cNvPr>
            <p:cNvGrpSpPr/>
            <p:nvPr/>
          </p:nvGrpSpPr>
          <p:grpSpPr>
            <a:xfrm>
              <a:off x="879437" y="4002282"/>
              <a:ext cx="972686" cy="2916868"/>
              <a:chOff x="6081422" y="1247320"/>
              <a:chExt cx="1661032" cy="4911725"/>
            </a:xfrm>
            <a:solidFill>
              <a:srgbClr val="2F528F"/>
            </a:solidFill>
          </p:grpSpPr>
          <p:grpSp>
            <p:nvGrpSpPr>
              <p:cNvPr id="138" name="グループ化 137">
                <a:extLst>
                  <a:ext uri="{FF2B5EF4-FFF2-40B4-BE49-F238E27FC236}">
                    <a16:creationId xmlns:a16="http://schemas.microsoft.com/office/drawing/2014/main" id="{E203C787-1FE3-44A6-90A3-7E4C374DCAB5}"/>
                  </a:ext>
                </a:extLst>
              </p:cNvPr>
              <p:cNvGrpSpPr/>
              <p:nvPr/>
            </p:nvGrpSpPr>
            <p:grpSpPr>
              <a:xfrm>
                <a:off x="6081422" y="1247320"/>
                <a:ext cx="1661032" cy="4911725"/>
                <a:chOff x="5391828" y="1289050"/>
                <a:chExt cx="1661032" cy="4911725"/>
              </a:xfrm>
              <a:grpFill/>
            </p:grpSpPr>
            <p:grpSp>
              <p:nvGrpSpPr>
                <p:cNvPr id="141" name="グループ化 140">
                  <a:extLst>
                    <a:ext uri="{FF2B5EF4-FFF2-40B4-BE49-F238E27FC236}">
                      <a16:creationId xmlns:a16="http://schemas.microsoft.com/office/drawing/2014/main" id="{8F3C96BA-8CCA-4D20-860B-C926D6375BD4}"/>
                    </a:ext>
                  </a:extLst>
                </p:cNvPr>
                <p:cNvGrpSpPr/>
                <p:nvPr/>
              </p:nvGrpSpPr>
              <p:grpSpPr>
                <a:xfrm>
                  <a:off x="5391828" y="1289050"/>
                  <a:ext cx="1661032" cy="4911725"/>
                  <a:chOff x="2204128" y="1289050"/>
                  <a:chExt cx="1661032" cy="4911725"/>
                </a:xfrm>
                <a:grpFill/>
              </p:grpSpPr>
              <p:sp>
                <p:nvSpPr>
                  <p:cNvPr id="143" name="楕円 142">
                    <a:extLst>
                      <a:ext uri="{FF2B5EF4-FFF2-40B4-BE49-F238E27FC236}">
                        <a16:creationId xmlns:a16="http://schemas.microsoft.com/office/drawing/2014/main" id="{422F3F88-1374-4767-A852-F59CDF5D99DA}"/>
                      </a:ext>
                    </a:extLst>
                  </p:cNvPr>
                  <p:cNvSpPr/>
                  <p:nvPr/>
                </p:nvSpPr>
                <p:spPr>
                  <a:xfrm>
                    <a:off x="2615159" y="1289050"/>
                    <a:ext cx="923346" cy="92334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44" name="四角形: 角を丸くする 143">
                    <a:extLst>
                      <a:ext uri="{FF2B5EF4-FFF2-40B4-BE49-F238E27FC236}">
                        <a16:creationId xmlns:a16="http://schemas.microsoft.com/office/drawing/2014/main" id="{14778C17-E4A1-43DE-8201-8DBFA69616EB}"/>
                      </a:ext>
                    </a:extLst>
                  </p:cNvPr>
                  <p:cNvSpPr/>
                  <p:nvPr/>
                </p:nvSpPr>
                <p:spPr>
                  <a:xfrm rot="17398357">
                    <a:off x="1424206" y="3016531"/>
                    <a:ext cx="1902607" cy="342764"/>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45" name="四角形: 角を丸くする 144">
                    <a:extLst>
                      <a:ext uri="{FF2B5EF4-FFF2-40B4-BE49-F238E27FC236}">
                        <a16:creationId xmlns:a16="http://schemas.microsoft.com/office/drawing/2014/main" id="{35805B66-B530-4E4D-8701-DCE1CA19B89C}"/>
                      </a:ext>
                    </a:extLst>
                  </p:cNvPr>
                  <p:cNvSpPr/>
                  <p:nvPr/>
                </p:nvSpPr>
                <p:spPr>
                  <a:xfrm rot="3922384" flipH="1">
                    <a:off x="3178503" y="2642069"/>
                    <a:ext cx="1030549" cy="342765"/>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46" name="四角形: 角を丸くする 145">
                    <a:extLst>
                      <a:ext uri="{FF2B5EF4-FFF2-40B4-BE49-F238E27FC236}">
                        <a16:creationId xmlns:a16="http://schemas.microsoft.com/office/drawing/2014/main" id="{EEDD52B6-40FC-4055-AFE7-5878DA906217}"/>
                      </a:ext>
                    </a:extLst>
                  </p:cNvPr>
                  <p:cNvSpPr/>
                  <p:nvPr/>
                </p:nvSpPr>
                <p:spPr>
                  <a:xfrm>
                    <a:off x="2472703" y="2279639"/>
                    <a:ext cx="1211553" cy="2092064"/>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47" name="四角形: 角を丸くする 146">
                    <a:extLst>
                      <a:ext uri="{FF2B5EF4-FFF2-40B4-BE49-F238E27FC236}">
                        <a16:creationId xmlns:a16="http://schemas.microsoft.com/office/drawing/2014/main" id="{716E96DE-3304-4057-80C8-888AD9C9701E}"/>
                      </a:ext>
                    </a:extLst>
                  </p:cNvPr>
                  <p:cNvSpPr/>
                  <p:nvPr/>
                </p:nvSpPr>
                <p:spPr>
                  <a:xfrm>
                    <a:off x="2472703" y="3703183"/>
                    <a:ext cx="530847" cy="2497592"/>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48" name="四角形: 角を丸くする 147">
                    <a:extLst>
                      <a:ext uri="{FF2B5EF4-FFF2-40B4-BE49-F238E27FC236}">
                        <a16:creationId xmlns:a16="http://schemas.microsoft.com/office/drawing/2014/main" id="{3411CE11-B747-49A6-B919-15587803ECD1}"/>
                      </a:ext>
                    </a:extLst>
                  </p:cNvPr>
                  <p:cNvSpPr/>
                  <p:nvPr/>
                </p:nvSpPr>
                <p:spPr>
                  <a:xfrm>
                    <a:off x="3153409" y="3703183"/>
                    <a:ext cx="530847" cy="2497592"/>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grpSp>
            <p:sp>
              <p:nvSpPr>
                <p:cNvPr id="142" name="二等辺三角形 141">
                  <a:extLst>
                    <a:ext uri="{FF2B5EF4-FFF2-40B4-BE49-F238E27FC236}">
                      <a16:creationId xmlns:a16="http://schemas.microsoft.com/office/drawing/2014/main" id="{E0C7E4D7-463A-4A12-AC8B-4194468ED7F3}"/>
                    </a:ext>
                  </a:extLst>
                </p:cNvPr>
                <p:cNvSpPr/>
                <p:nvPr/>
              </p:nvSpPr>
              <p:spPr>
                <a:xfrm rot="10800000">
                  <a:off x="6099811" y="2279639"/>
                  <a:ext cx="329439" cy="430116"/>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grpSp>
          <p:sp>
            <p:nvSpPr>
              <p:cNvPr id="139" name="台形 138">
                <a:extLst>
                  <a:ext uri="{FF2B5EF4-FFF2-40B4-BE49-F238E27FC236}">
                    <a16:creationId xmlns:a16="http://schemas.microsoft.com/office/drawing/2014/main" id="{42AF1E94-CFD3-4B51-BB0C-6BD16609DFB5}"/>
                  </a:ext>
                </a:extLst>
              </p:cNvPr>
              <p:cNvSpPr/>
              <p:nvPr/>
            </p:nvSpPr>
            <p:spPr>
              <a:xfrm rot="10800000">
                <a:off x="6877547" y="2235284"/>
                <a:ext cx="153156" cy="122153"/>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40" name="台形 139">
                <a:extLst>
                  <a:ext uri="{FF2B5EF4-FFF2-40B4-BE49-F238E27FC236}">
                    <a16:creationId xmlns:a16="http://schemas.microsoft.com/office/drawing/2014/main" id="{D0A32571-2D1D-456C-8ACE-9EB064669642}"/>
                  </a:ext>
                </a:extLst>
              </p:cNvPr>
              <p:cNvSpPr/>
              <p:nvPr/>
            </p:nvSpPr>
            <p:spPr>
              <a:xfrm>
                <a:off x="6895363" y="2372291"/>
                <a:ext cx="117524" cy="321361"/>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grpSp>
        <p:sp>
          <p:nvSpPr>
            <p:cNvPr id="136" name="四角形: 角を丸くする 135">
              <a:extLst>
                <a:ext uri="{FF2B5EF4-FFF2-40B4-BE49-F238E27FC236}">
                  <a16:creationId xmlns:a16="http://schemas.microsoft.com/office/drawing/2014/main" id="{67AB40FE-DF8C-40D7-8347-417ECCD27FCD}"/>
                </a:ext>
              </a:extLst>
            </p:cNvPr>
            <p:cNvSpPr/>
            <p:nvPr/>
          </p:nvSpPr>
          <p:spPr>
            <a:xfrm rot="7823708" flipH="1">
              <a:off x="1687244" y="4813299"/>
              <a:ext cx="612000" cy="200720"/>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cxnSp>
          <p:nvCxnSpPr>
            <p:cNvPr id="137" name="直線コネクタ 136">
              <a:extLst>
                <a:ext uri="{FF2B5EF4-FFF2-40B4-BE49-F238E27FC236}">
                  <a16:creationId xmlns:a16="http://schemas.microsoft.com/office/drawing/2014/main" id="{0D8C470B-BA0A-4698-8E6F-086280540982}"/>
                </a:ext>
              </a:extLst>
            </p:cNvPr>
            <p:cNvCxnSpPr>
              <a:cxnSpLocks/>
            </p:cNvCxnSpPr>
            <p:nvPr/>
          </p:nvCxnSpPr>
          <p:spPr>
            <a:xfrm flipV="1">
              <a:off x="2153840" y="4272689"/>
              <a:ext cx="323752" cy="408619"/>
            </a:xfrm>
            <a:prstGeom prst="line">
              <a:avLst/>
            </a:prstGeom>
            <a:ln w="28575">
              <a:solidFill>
                <a:srgbClr val="2F528F"/>
              </a:solidFill>
            </a:ln>
          </p:spPr>
          <p:style>
            <a:lnRef idx="1">
              <a:schemeClr val="accent1"/>
            </a:lnRef>
            <a:fillRef idx="0">
              <a:schemeClr val="accent1"/>
            </a:fillRef>
            <a:effectRef idx="0">
              <a:schemeClr val="accent1"/>
            </a:effectRef>
            <a:fontRef idx="minor">
              <a:schemeClr val="tx1"/>
            </a:fontRef>
          </p:style>
        </p:cxnSp>
      </p:grpSp>
      <p:grpSp>
        <p:nvGrpSpPr>
          <p:cNvPr id="171" name="グループ化 170">
            <a:extLst>
              <a:ext uri="{FF2B5EF4-FFF2-40B4-BE49-F238E27FC236}">
                <a16:creationId xmlns:a16="http://schemas.microsoft.com/office/drawing/2014/main" id="{5AAC336B-F932-48A8-9452-786BD47DFAAE}"/>
              </a:ext>
            </a:extLst>
          </p:cNvPr>
          <p:cNvGrpSpPr/>
          <p:nvPr/>
        </p:nvGrpSpPr>
        <p:grpSpPr>
          <a:xfrm>
            <a:off x="1110255" y="373132"/>
            <a:ext cx="1715703" cy="2748035"/>
            <a:chOff x="9612903" y="481628"/>
            <a:chExt cx="1715703" cy="2748035"/>
          </a:xfrm>
        </p:grpSpPr>
        <p:sp>
          <p:nvSpPr>
            <p:cNvPr id="87" name="楕円 86">
              <a:extLst>
                <a:ext uri="{FF2B5EF4-FFF2-40B4-BE49-F238E27FC236}">
                  <a16:creationId xmlns:a16="http://schemas.microsoft.com/office/drawing/2014/main" id="{06B5E76D-1F65-4D5A-88F0-BBAD821AE7AC}"/>
                </a:ext>
              </a:extLst>
            </p:cNvPr>
            <p:cNvSpPr/>
            <p:nvPr/>
          </p:nvSpPr>
          <p:spPr>
            <a:xfrm>
              <a:off x="10799602" y="481628"/>
              <a:ext cx="525121" cy="508228"/>
            </a:xfrm>
            <a:prstGeom prst="ellipse">
              <a:avLst/>
            </a:prstGeom>
            <a:solidFill>
              <a:srgbClr val="2F528F"/>
            </a:solidFill>
            <a:ln>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88" name="四角形: 角を丸くする 87">
              <a:extLst>
                <a:ext uri="{FF2B5EF4-FFF2-40B4-BE49-F238E27FC236}">
                  <a16:creationId xmlns:a16="http://schemas.microsoft.com/office/drawing/2014/main" id="{A8E5D8D2-6020-430D-9A86-7AD6E7ADDB94}"/>
                </a:ext>
              </a:extLst>
            </p:cNvPr>
            <p:cNvSpPr/>
            <p:nvPr/>
          </p:nvSpPr>
          <p:spPr>
            <a:xfrm>
              <a:off x="10916236" y="2022518"/>
              <a:ext cx="376817" cy="1196081"/>
            </a:xfrm>
            <a:prstGeom prst="roundRect">
              <a:avLst>
                <a:gd name="adj" fmla="val 50000"/>
              </a:avLst>
            </a:prstGeom>
            <a:solidFill>
              <a:srgbClr val="2F528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89" name="四角形: 角を丸くする 88">
              <a:extLst>
                <a:ext uri="{FF2B5EF4-FFF2-40B4-BE49-F238E27FC236}">
                  <a16:creationId xmlns:a16="http://schemas.microsoft.com/office/drawing/2014/main" id="{78381818-852A-42CE-8E9A-E44EAC365DE5}"/>
                </a:ext>
              </a:extLst>
            </p:cNvPr>
            <p:cNvSpPr/>
            <p:nvPr/>
          </p:nvSpPr>
          <p:spPr>
            <a:xfrm rot="3122809">
              <a:off x="10623432" y="980327"/>
              <a:ext cx="225860" cy="887932"/>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90" name="四角形: 角を丸くする 89">
              <a:extLst>
                <a:ext uri="{FF2B5EF4-FFF2-40B4-BE49-F238E27FC236}">
                  <a16:creationId xmlns:a16="http://schemas.microsoft.com/office/drawing/2014/main" id="{A7357B86-C8C2-446D-BFD4-8BD2FBA52BB2}"/>
                </a:ext>
              </a:extLst>
            </p:cNvPr>
            <p:cNvSpPr/>
            <p:nvPr/>
          </p:nvSpPr>
          <p:spPr>
            <a:xfrm>
              <a:off x="10856468" y="1032446"/>
              <a:ext cx="472138" cy="1157052"/>
            </a:xfrm>
            <a:prstGeom prst="roundRect">
              <a:avLst>
                <a:gd name="adj" fmla="val 41469"/>
              </a:avLst>
            </a:prstGeom>
            <a:solidFill>
              <a:srgbClr val="2F528F"/>
            </a:solidFill>
            <a:ln>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67" name="楕円 166">
              <a:extLst>
                <a:ext uri="{FF2B5EF4-FFF2-40B4-BE49-F238E27FC236}">
                  <a16:creationId xmlns:a16="http://schemas.microsoft.com/office/drawing/2014/main" id="{EC238097-BC8A-4530-A442-E978BBD2E596}"/>
                </a:ext>
              </a:extLst>
            </p:cNvPr>
            <p:cNvSpPr/>
            <p:nvPr/>
          </p:nvSpPr>
          <p:spPr>
            <a:xfrm>
              <a:off x="9626250" y="492692"/>
              <a:ext cx="525121" cy="508228"/>
            </a:xfrm>
            <a:prstGeom prst="ellipse">
              <a:avLst/>
            </a:prstGeom>
            <a:solidFill>
              <a:srgbClr val="2F528F"/>
            </a:solidFill>
            <a:ln>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2F528F"/>
                </a:solidFill>
              </a:endParaRPr>
            </a:p>
          </p:txBody>
        </p:sp>
        <p:sp>
          <p:nvSpPr>
            <p:cNvPr id="168" name="四角形: 角を丸くする 167">
              <a:extLst>
                <a:ext uri="{FF2B5EF4-FFF2-40B4-BE49-F238E27FC236}">
                  <a16:creationId xmlns:a16="http://schemas.microsoft.com/office/drawing/2014/main" id="{5957D901-96F6-46B1-8A47-C3B6E73AC319}"/>
                </a:ext>
              </a:extLst>
            </p:cNvPr>
            <p:cNvSpPr/>
            <p:nvPr/>
          </p:nvSpPr>
          <p:spPr>
            <a:xfrm>
              <a:off x="9672671" y="2033582"/>
              <a:ext cx="376817" cy="1196081"/>
            </a:xfrm>
            <a:prstGeom prst="roundRect">
              <a:avLst>
                <a:gd name="adj" fmla="val 50000"/>
              </a:avLst>
            </a:prstGeom>
            <a:solidFill>
              <a:srgbClr val="2F528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69" name="四角形: 角を丸くする 168">
              <a:extLst>
                <a:ext uri="{FF2B5EF4-FFF2-40B4-BE49-F238E27FC236}">
                  <a16:creationId xmlns:a16="http://schemas.microsoft.com/office/drawing/2014/main" id="{C8A259F6-F5FF-4DD8-A543-28DC90482054}"/>
                </a:ext>
              </a:extLst>
            </p:cNvPr>
            <p:cNvSpPr/>
            <p:nvPr/>
          </p:nvSpPr>
          <p:spPr>
            <a:xfrm rot="7699546">
              <a:off x="10058469" y="978510"/>
              <a:ext cx="225860" cy="887932"/>
            </a:xfrm>
            <a:prstGeom prst="roundRect">
              <a:avLst>
                <a:gd name="adj" fmla="val 50000"/>
              </a:avLst>
            </a:prstGeom>
            <a:solidFill>
              <a:srgbClr val="2F52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sp>
          <p:nvSpPr>
            <p:cNvPr id="170" name="四角形: 角を丸くする 169">
              <a:extLst>
                <a:ext uri="{FF2B5EF4-FFF2-40B4-BE49-F238E27FC236}">
                  <a16:creationId xmlns:a16="http://schemas.microsoft.com/office/drawing/2014/main" id="{50E1F08A-2E2D-4859-8EBA-2AC3E86DAAFF}"/>
                </a:ext>
              </a:extLst>
            </p:cNvPr>
            <p:cNvSpPr/>
            <p:nvPr/>
          </p:nvSpPr>
          <p:spPr>
            <a:xfrm>
              <a:off x="9612903" y="1043510"/>
              <a:ext cx="472138" cy="1157052"/>
            </a:xfrm>
            <a:prstGeom prst="roundRect">
              <a:avLst>
                <a:gd name="adj" fmla="val 41469"/>
              </a:avLst>
            </a:prstGeom>
            <a:solidFill>
              <a:srgbClr val="2F528F"/>
            </a:solidFill>
            <a:ln>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2F528F"/>
                </a:solidFill>
              </a:endParaRPr>
            </a:p>
          </p:txBody>
        </p:sp>
      </p:grpSp>
      <p:grpSp>
        <p:nvGrpSpPr>
          <p:cNvPr id="175" name="グループ化 174">
            <a:extLst>
              <a:ext uri="{FF2B5EF4-FFF2-40B4-BE49-F238E27FC236}">
                <a16:creationId xmlns:a16="http://schemas.microsoft.com/office/drawing/2014/main" id="{658AE30A-65CC-46E7-820E-3D52900AAEF5}"/>
              </a:ext>
            </a:extLst>
          </p:cNvPr>
          <p:cNvGrpSpPr/>
          <p:nvPr/>
        </p:nvGrpSpPr>
        <p:grpSpPr>
          <a:xfrm>
            <a:off x="5542412" y="1703849"/>
            <a:ext cx="1472547" cy="1674015"/>
            <a:chOff x="8096843" y="1874257"/>
            <a:chExt cx="1472547" cy="1674015"/>
          </a:xfrm>
        </p:grpSpPr>
        <p:sp>
          <p:nvSpPr>
            <p:cNvPr id="173" name="正方形/長方形 172">
              <a:extLst>
                <a:ext uri="{FF2B5EF4-FFF2-40B4-BE49-F238E27FC236}">
                  <a16:creationId xmlns:a16="http://schemas.microsoft.com/office/drawing/2014/main" id="{DBFB5B47-DA12-4B29-BC2B-4F933D850C63}"/>
                </a:ext>
              </a:extLst>
            </p:cNvPr>
            <p:cNvSpPr/>
            <p:nvPr/>
          </p:nvSpPr>
          <p:spPr>
            <a:xfrm>
              <a:off x="8130324" y="2038942"/>
              <a:ext cx="1392531" cy="1509330"/>
            </a:xfrm>
            <a:prstGeom prst="rect">
              <a:avLst/>
            </a:prstGeom>
            <a:solidFill>
              <a:schemeClr val="bg1"/>
            </a:solidFill>
            <a:ln w="57150">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4" name="正方形/長方形 173">
              <a:extLst>
                <a:ext uri="{FF2B5EF4-FFF2-40B4-BE49-F238E27FC236}">
                  <a16:creationId xmlns:a16="http://schemas.microsoft.com/office/drawing/2014/main" id="{3BDD32E7-24CE-4DF3-86E3-C7FEDF602F99}"/>
                </a:ext>
              </a:extLst>
            </p:cNvPr>
            <p:cNvSpPr/>
            <p:nvPr/>
          </p:nvSpPr>
          <p:spPr>
            <a:xfrm>
              <a:off x="8096843" y="1874257"/>
              <a:ext cx="1472547" cy="408619"/>
            </a:xfrm>
            <a:prstGeom prst="rect">
              <a:avLst/>
            </a:prstGeom>
            <a:solidFill>
              <a:schemeClr val="bg1"/>
            </a:solidFill>
            <a:ln w="57150">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77" name="稲妻 176">
            <a:extLst>
              <a:ext uri="{FF2B5EF4-FFF2-40B4-BE49-F238E27FC236}">
                <a16:creationId xmlns:a16="http://schemas.microsoft.com/office/drawing/2014/main" id="{500DE97F-0DFE-4825-94B9-FC419C3B1290}"/>
              </a:ext>
            </a:extLst>
          </p:cNvPr>
          <p:cNvSpPr/>
          <p:nvPr/>
        </p:nvSpPr>
        <p:spPr>
          <a:xfrm rot="21406841" flipH="1">
            <a:off x="3872012" y="3512935"/>
            <a:ext cx="221790" cy="292042"/>
          </a:xfrm>
          <a:prstGeom prst="lightningBolt">
            <a:avLst/>
          </a:prstGeom>
          <a:solidFill>
            <a:schemeClr val="bg1"/>
          </a:solidFill>
          <a:ln w="28575">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9" name="稲妻 178">
            <a:extLst>
              <a:ext uri="{FF2B5EF4-FFF2-40B4-BE49-F238E27FC236}">
                <a16:creationId xmlns:a16="http://schemas.microsoft.com/office/drawing/2014/main" id="{04A538B0-27CB-4C63-9CA1-FF35F6A6785C}"/>
              </a:ext>
            </a:extLst>
          </p:cNvPr>
          <p:cNvSpPr/>
          <p:nvPr/>
        </p:nvSpPr>
        <p:spPr>
          <a:xfrm rot="1037997" flipH="1">
            <a:off x="4024412" y="3665335"/>
            <a:ext cx="221790" cy="292042"/>
          </a:xfrm>
          <a:prstGeom prst="lightningBolt">
            <a:avLst/>
          </a:prstGeom>
          <a:solidFill>
            <a:schemeClr val="bg1"/>
          </a:solidFill>
          <a:ln w="28575">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0" name="涙形 179">
            <a:extLst>
              <a:ext uri="{FF2B5EF4-FFF2-40B4-BE49-F238E27FC236}">
                <a16:creationId xmlns:a16="http://schemas.microsoft.com/office/drawing/2014/main" id="{40701E55-92CE-4A09-A46F-22CB2E0D8803}"/>
              </a:ext>
            </a:extLst>
          </p:cNvPr>
          <p:cNvSpPr/>
          <p:nvPr/>
        </p:nvSpPr>
        <p:spPr>
          <a:xfrm rot="9015563" flipH="1">
            <a:off x="1427856" y="3649089"/>
            <a:ext cx="134635" cy="137463"/>
          </a:xfrm>
          <a:prstGeom prst="teardrop">
            <a:avLst>
              <a:gd name="adj" fmla="val 106944"/>
            </a:avLst>
          </a:prstGeom>
          <a:solidFill>
            <a:schemeClr val="bg1"/>
          </a:solidFill>
          <a:ln w="28575">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1" name="涙形 180">
            <a:extLst>
              <a:ext uri="{FF2B5EF4-FFF2-40B4-BE49-F238E27FC236}">
                <a16:creationId xmlns:a16="http://schemas.microsoft.com/office/drawing/2014/main" id="{AD62DF84-EB33-41C2-B95E-2574129E1332}"/>
              </a:ext>
            </a:extLst>
          </p:cNvPr>
          <p:cNvSpPr/>
          <p:nvPr/>
        </p:nvSpPr>
        <p:spPr>
          <a:xfrm rot="10800000" flipH="1">
            <a:off x="1445801" y="3406430"/>
            <a:ext cx="134635" cy="137463"/>
          </a:xfrm>
          <a:prstGeom prst="teardrop">
            <a:avLst>
              <a:gd name="adj" fmla="val 106944"/>
            </a:avLst>
          </a:prstGeom>
          <a:solidFill>
            <a:schemeClr val="bg1"/>
          </a:solidFill>
          <a:ln w="28575">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2286795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グループ化 4">
            <a:extLst>
              <a:ext uri="{FF2B5EF4-FFF2-40B4-BE49-F238E27FC236}">
                <a16:creationId xmlns:a16="http://schemas.microsoft.com/office/drawing/2014/main" id="{1D3C61D9-7D32-42AC-AB0F-3AB9B826BC8C}"/>
              </a:ext>
            </a:extLst>
          </p:cNvPr>
          <p:cNvGrpSpPr/>
          <p:nvPr/>
        </p:nvGrpSpPr>
        <p:grpSpPr>
          <a:xfrm>
            <a:off x="6939614" y="1524361"/>
            <a:ext cx="5016539" cy="4595887"/>
            <a:chOff x="6779799" y="1512117"/>
            <a:chExt cx="5016539" cy="4595887"/>
          </a:xfrm>
        </p:grpSpPr>
        <p:sp>
          <p:nvSpPr>
            <p:cNvPr id="43" name="矢印: 左右 42">
              <a:extLst>
                <a:ext uri="{FF2B5EF4-FFF2-40B4-BE49-F238E27FC236}">
                  <a16:creationId xmlns:a16="http://schemas.microsoft.com/office/drawing/2014/main" id="{8DB23FD5-4C03-43BF-999A-B9C574986445}"/>
                </a:ext>
              </a:extLst>
            </p:cNvPr>
            <p:cNvSpPr/>
            <p:nvPr/>
          </p:nvSpPr>
          <p:spPr>
            <a:xfrm flipV="1">
              <a:off x="6779800" y="3733425"/>
              <a:ext cx="5016538" cy="175878"/>
            </a:xfrm>
            <a:prstGeom prst="leftRightArrow">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矢印: 左右 43">
              <a:extLst>
                <a:ext uri="{FF2B5EF4-FFF2-40B4-BE49-F238E27FC236}">
                  <a16:creationId xmlns:a16="http://schemas.microsoft.com/office/drawing/2014/main" id="{10A7AE03-12C3-41AA-9D7F-5D9556EB9B3D}"/>
                </a:ext>
              </a:extLst>
            </p:cNvPr>
            <p:cNvSpPr/>
            <p:nvPr/>
          </p:nvSpPr>
          <p:spPr>
            <a:xfrm flipV="1">
              <a:off x="6779799" y="3774985"/>
              <a:ext cx="5016538" cy="175878"/>
            </a:xfrm>
            <a:prstGeom prst="leftRightArrow">
              <a:avLst/>
            </a:prstGeom>
            <a:solidFill>
              <a:schemeClr val="accent3"/>
            </a:solidFill>
            <a:ln>
              <a:noFill/>
            </a:ln>
            <a:scene3d>
              <a:camera prst="orthographicFront">
                <a:rot lat="0" lon="0" rev="54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フローチャート: 代替処理 2">
              <a:extLst>
                <a:ext uri="{FF2B5EF4-FFF2-40B4-BE49-F238E27FC236}">
                  <a16:creationId xmlns:a16="http://schemas.microsoft.com/office/drawing/2014/main" id="{29D1D2AE-AB7A-4A61-BD99-ECAB756D8B7A}"/>
                </a:ext>
              </a:extLst>
            </p:cNvPr>
            <p:cNvSpPr/>
            <p:nvPr/>
          </p:nvSpPr>
          <p:spPr>
            <a:xfrm>
              <a:off x="6824633" y="1527683"/>
              <a:ext cx="2295680" cy="2115581"/>
            </a:xfrm>
            <a:prstGeom prst="flowChartAlternateProcess">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a:latin typeface="メイリオ" panose="020B0604030504040204" pitchFamily="50" charset="-128"/>
                  <a:ea typeface="メイリオ" panose="020B0604030504040204" pitchFamily="50" charset="-128"/>
                </a:rPr>
                <a:t>テキスト</a:t>
              </a:r>
              <a:endParaRPr kumimoji="1" lang="en-US" altLang="ja-JP" b="1">
                <a:latin typeface="メイリオ" panose="020B0604030504040204" pitchFamily="50" charset="-128"/>
                <a:ea typeface="メイリオ" panose="020B0604030504040204" pitchFamily="50" charset="-128"/>
              </a:endParaRPr>
            </a:p>
            <a:p>
              <a:pPr algn="ctr"/>
              <a:r>
                <a:rPr lang="ja-JP" altLang="en-US">
                  <a:latin typeface="メイリオ" panose="020B0604030504040204" pitchFamily="50" charset="-128"/>
                  <a:ea typeface="メイリオ" panose="020B0604030504040204" pitchFamily="50" charset="-128"/>
                </a:rPr>
                <a:t>テキスト</a:t>
              </a:r>
              <a:endParaRPr lang="en-US" altLang="ja-JP">
                <a:latin typeface="メイリオ" panose="020B0604030504040204" pitchFamily="50" charset="-128"/>
                <a:ea typeface="メイリオ" panose="020B0604030504040204" pitchFamily="50" charset="-128"/>
              </a:endParaRPr>
            </a:p>
            <a:p>
              <a:pPr algn="ctr"/>
              <a:r>
                <a:rPr kumimoji="1" lang="ja-JP" altLang="en-US">
                  <a:latin typeface="メイリオ" panose="020B0604030504040204" pitchFamily="50" charset="-128"/>
                  <a:ea typeface="メイリオ" panose="020B0604030504040204" pitchFamily="50" charset="-128"/>
                </a:rPr>
                <a:t>テキスト</a:t>
              </a:r>
              <a:endParaRPr kumimoji="1" lang="en-US" altLang="ja-JP">
                <a:latin typeface="メイリオ" panose="020B0604030504040204" pitchFamily="50" charset="-128"/>
                <a:ea typeface="メイリオ" panose="020B0604030504040204" pitchFamily="50" charset="-128"/>
              </a:endParaRPr>
            </a:p>
            <a:p>
              <a:pPr algn="ctr"/>
              <a:r>
                <a:rPr kumimoji="1" lang="ja-JP" altLang="en-US">
                  <a:latin typeface="メイリオ" panose="020B0604030504040204" pitchFamily="50" charset="-128"/>
                  <a:ea typeface="メイリオ" panose="020B0604030504040204" pitchFamily="50" charset="-128"/>
                </a:rPr>
                <a:t>テキスト</a:t>
              </a:r>
            </a:p>
          </p:txBody>
        </p:sp>
        <p:sp>
          <p:nvSpPr>
            <p:cNvPr id="46" name="フローチャート: 代替処理 45">
              <a:extLst>
                <a:ext uri="{FF2B5EF4-FFF2-40B4-BE49-F238E27FC236}">
                  <a16:creationId xmlns:a16="http://schemas.microsoft.com/office/drawing/2014/main" id="{EAC5E9AB-F0E9-49F2-9D59-18B835366F85}"/>
                </a:ext>
              </a:extLst>
            </p:cNvPr>
            <p:cNvSpPr/>
            <p:nvPr/>
          </p:nvSpPr>
          <p:spPr>
            <a:xfrm>
              <a:off x="9441032" y="1512117"/>
              <a:ext cx="2295680" cy="2115581"/>
            </a:xfrm>
            <a:prstGeom prst="flowChartAlternateProcess">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a:latin typeface="メイリオ" panose="020B0604030504040204" pitchFamily="50" charset="-128"/>
                  <a:ea typeface="メイリオ" panose="020B0604030504040204" pitchFamily="50" charset="-128"/>
                </a:rPr>
                <a:t>テキスト</a:t>
              </a:r>
              <a:endParaRPr kumimoji="1" lang="en-US" altLang="ja-JP" b="1">
                <a:latin typeface="メイリオ" panose="020B0604030504040204" pitchFamily="50" charset="-128"/>
                <a:ea typeface="メイリオ" panose="020B0604030504040204" pitchFamily="50" charset="-128"/>
              </a:endParaRPr>
            </a:p>
            <a:p>
              <a:pPr algn="ctr"/>
              <a:r>
                <a:rPr lang="ja-JP" altLang="en-US">
                  <a:latin typeface="メイリオ" panose="020B0604030504040204" pitchFamily="50" charset="-128"/>
                  <a:ea typeface="メイリオ" panose="020B0604030504040204" pitchFamily="50" charset="-128"/>
                </a:rPr>
                <a:t>テキスト</a:t>
              </a:r>
              <a:endParaRPr lang="en-US" altLang="ja-JP">
                <a:latin typeface="メイリオ" panose="020B0604030504040204" pitchFamily="50" charset="-128"/>
                <a:ea typeface="メイリオ" panose="020B0604030504040204" pitchFamily="50" charset="-128"/>
              </a:endParaRPr>
            </a:p>
            <a:p>
              <a:pPr algn="ctr"/>
              <a:r>
                <a:rPr kumimoji="1" lang="ja-JP" altLang="en-US">
                  <a:latin typeface="メイリオ" panose="020B0604030504040204" pitchFamily="50" charset="-128"/>
                  <a:ea typeface="メイリオ" panose="020B0604030504040204" pitchFamily="50" charset="-128"/>
                </a:rPr>
                <a:t>テキスト</a:t>
              </a:r>
              <a:endParaRPr kumimoji="1" lang="en-US" altLang="ja-JP">
                <a:latin typeface="メイリオ" panose="020B0604030504040204" pitchFamily="50" charset="-128"/>
                <a:ea typeface="メイリオ" panose="020B0604030504040204" pitchFamily="50" charset="-128"/>
              </a:endParaRPr>
            </a:p>
            <a:p>
              <a:pPr algn="ctr"/>
              <a:r>
                <a:rPr kumimoji="1" lang="ja-JP" altLang="en-US">
                  <a:latin typeface="メイリオ" panose="020B0604030504040204" pitchFamily="50" charset="-128"/>
                  <a:ea typeface="メイリオ" panose="020B0604030504040204" pitchFamily="50" charset="-128"/>
                </a:rPr>
                <a:t>テキスト</a:t>
              </a:r>
              <a:endParaRPr kumimoji="1" lang="ja-JP" altLang="en-US"/>
            </a:p>
          </p:txBody>
        </p:sp>
        <p:sp>
          <p:nvSpPr>
            <p:cNvPr id="47" name="フローチャート: 代替処理 46">
              <a:extLst>
                <a:ext uri="{FF2B5EF4-FFF2-40B4-BE49-F238E27FC236}">
                  <a16:creationId xmlns:a16="http://schemas.microsoft.com/office/drawing/2014/main" id="{BD2EE2B0-D1FE-467C-AA75-7A8E81E5FF2D}"/>
                </a:ext>
              </a:extLst>
            </p:cNvPr>
            <p:cNvSpPr/>
            <p:nvPr/>
          </p:nvSpPr>
          <p:spPr>
            <a:xfrm>
              <a:off x="6824633" y="3991568"/>
              <a:ext cx="2295680" cy="2115581"/>
            </a:xfrm>
            <a:prstGeom prst="flowChartAlternateProcess">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a:latin typeface="メイリオ" panose="020B0604030504040204" pitchFamily="50" charset="-128"/>
                  <a:ea typeface="メイリオ" panose="020B0604030504040204" pitchFamily="50" charset="-128"/>
                </a:rPr>
                <a:t>テキスト</a:t>
              </a:r>
              <a:endParaRPr kumimoji="1" lang="en-US" altLang="ja-JP" b="1">
                <a:latin typeface="メイリオ" panose="020B0604030504040204" pitchFamily="50" charset="-128"/>
                <a:ea typeface="メイリオ" panose="020B0604030504040204" pitchFamily="50" charset="-128"/>
              </a:endParaRPr>
            </a:p>
            <a:p>
              <a:pPr algn="ctr"/>
              <a:r>
                <a:rPr lang="ja-JP" altLang="en-US">
                  <a:latin typeface="メイリオ" panose="020B0604030504040204" pitchFamily="50" charset="-128"/>
                  <a:ea typeface="メイリオ" panose="020B0604030504040204" pitchFamily="50" charset="-128"/>
                </a:rPr>
                <a:t>テキスト</a:t>
              </a:r>
              <a:endParaRPr lang="en-US" altLang="ja-JP">
                <a:latin typeface="メイリオ" panose="020B0604030504040204" pitchFamily="50" charset="-128"/>
                <a:ea typeface="メイリオ" panose="020B0604030504040204" pitchFamily="50" charset="-128"/>
              </a:endParaRPr>
            </a:p>
            <a:p>
              <a:pPr algn="ctr"/>
              <a:r>
                <a:rPr kumimoji="1" lang="ja-JP" altLang="en-US">
                  <a:latin typeface="メイリオ" panose="020B0604030504040204" pitchFamily="50" charset="-128"/>
                  <a:ea typeface="メイリオ" panose="020B0604030504040204" pitchFamily="50" charset="-128"/>
                </a:rPr>
                <a:t>テキスト</a:t>
              </a:r>
              <a:endParaRPr kumimoji="1" lang="en-US" altLang="ja-JP">
                <a:latin typeface="メイリオ" panose="020B0604030504040204" pitchFamily="50" charset="-128"/>
                <a:ea typeface="メイリオ" panose="020B0604030504040204" pitchFamily="50" charset="-128"/>
              </a:endParaRPr>
            </a:p>
            <a:p>
              <a:pPr algn="ctr"/>
              <a:r>
                <a:rPr kumimoji="1" lang="ja-JP" altLang="en-US">
                  <a:latin typeface="メイリオ" panose="020B0604030504040204" pitchFamily="50" charset="-128"/>
                  <a:ea typeface="メイリオ" panose="020B0604030504040204" pitchFamily="50" charset="-128"/>
                </a:rPr>
                <a:t>テキスト</a:t>
              </a:r>
              <a:endParaRPr kumimoji="1" lang="ja-JP" altLang="en-US"/>
            </a:p>
          </p:txBody>
        </p:sp>
        <p:sp>
          <p:nvSpPr>
            <p:cNvPr id="48" name="フローチャート: 代替処理 47">
              <a:extLst>
                <a:ext uri="{FF2B5EF4-FFF2-40B4-BE49-F238E27FC236}">
                  <a16:creationId xmlns:a16="http://schemas.microsoft.com/office/drawing/2014/main" id="{24D874D3-8E3A-4155-94FB-B3AC31E8A07F}"/>
                </a:ext>
              </a:extLst>
            </p:cNvPr>
            <p:cNvSpPr/>
            <p:nvPr/>
          </p:nvSpPr>
          <p:spPr>
            <a:xfrm>
              <a:off x="9467828" y="3992423"/>
              <a:ext cx="2295680" cy="2115581"/>
            </a:xfrm>
            <a:prstGeom prst="flowChartAlternateProcess">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a:latin typeface="メイリオ" panose="020B0604030504040204" pitchFamily="50" charset="-128"/>
                  <a:ea typeface="メイリオ" panose="020B0604030504040204" pitchFamily="50" charset="-128"/>
                </a:rPr>
                <a:t>テキスト</a:t>
              </a:r>
              <a:endParaRPr kumimoji="1" lang="en-US" altLang="ja-JP" b="1">
                <a:latin typeface="メイリオ" panose="020B0604030504040204" pitchFamily="50" charset="-128"/>
                <a:ea typeface="メイリオ" panose="020B0604030504040204" pitchFamily="50" charset="-128"/>
              </a:endParaRPr>
            </a:p>
            <a:p>
              <a:pPr algn="ctr"/>
              <a:r>
                <a:rPr lang="ja-JP" altLang="en-US">
                  <a:latin typeface="メイリオ" panose="020B0604030504040204" pitchFamily="50" charset="-128"/>
                  <a:ea typeface="メイリオ" panose="020B0604030504040204" pitchFamily="50" charset="-128"/>
                </a:rPr>
                <a:t>テキスト</a:t>
              </a:r>
              <a:endParaRPr lang="en-US" altLang="ja-JP">
                <a:latin typeface="メイリオ" panose="020B0604030504040204" pitchFamily="50" charset="-128"/>
                <a:ea typeface="メイリオ" panose="020B0604030504040204" pitchFamily="50" charset="-128"/>
              </a:endParaRPr>
            </a:p>
            <a:p>
              <a:pPr algn="ctr"/>
              <a:r>
                <a:rPr kumimoji="1" lang="ja-JP" altLang="en-US">
                  <a:latin typeface="メイリオ" panose="020B0604030504040204" pitchFamily="50" charset="-128"/>
                  <a:ea typeface="メイリオ" panose="020B0604030504040204" pitchFamily="50" charset="-128"/>
                </a:rPr>
                <a:t>テキスト</a:t>
              </a:r>
              <a:endParaRPr kumimoji="1" lang="en-US" altLang="ja-JP">
                <a:latin typeface="メイリオ" panose="020B0604030504040204" pitchFamily="50" charset="-128"/>
                <a:ea typeface="メイリオ" panose="020B0604030504040204" pitchFamily="50" charset="-128"/>
              </a:endParaRPr>
            </a:p>
            <a:p>
              <a:pPr algn="ctr"/>
              <a:r>
                <a:rPr kumimoji="1" lang="ja-JP" altLang="en-US">
                  <a:latin typeface="メイリオ" panose="020B0604030504040204" pitchFamily="50" charset="-128"/>
                  <a:ea typeface="メイリオ" panose="020B0604030504040204" pitchFamily="50" charset="-128"/>
                </a:rPr>
                <a:t>テキスト</a:t>
              </a:r>
              <a:endParaRPr kumimoji="1" lang="ja-JP" altLang="en-US"/>
            </a:p>
          </p:txBody>
        </p:sp>
      </p:grpSp>
      <p:grpSp>
        <p:nvGrpSpPr>
          <p:cNvPr id="6" name="グループ化 5">
            <a:extLst>
              <a:ext uri="{FF2B5EF4-FFF2-40B4-BE49-F238E27FC236}">
                <a16:creationId xmlns:a16="http://schemas.microsoft.com/office/drawing/2014/main" id="{6167D395-E725-4B9C-B230-2D2A793B7252}"/>
              </a:ext>
            </a:extLst>
          </p:cNvPr>
          <p:cNvGrpSpPr/>
          <p:nvPr/>
        </p:nvGrpSpPr>
        <p:grpSpPr>
          <a:xfrm>
            <a:off x="3638033" y="1073229"/>
            <a:ext cx="2982375" cy="3011909"/>
            <a:chOff x="3250873" y="1090530"/>
            <a:chExt cx="2982375" cy="3011909"/>
          </a:xfrm>
        </p:grpSpPr>
        <p:sp>
          <p:nvSpPr>
            <p:cNvPr id="28" name="涙形 27">
              <a:extLst>
                <a:ext uri="{FF2B5EF4-FFF2-40B4-BE49-F238E27FC236}">
                  <a16:creationId xmlns:a16="http://schemas.microsoft.com/office/drawing/2014/main" id="{9373B530-7D86-41F4-98CD-68F6219E1E19}"/>
                </a:ext>
              </a:extLst>
            </p:cNvPr>
            <p:cNvSpPr/>
            <p:nvPr/>
          </p:nvSpPr>
          <p:spPr>
            <a:xfrm>
              <a:off x="3250874" y="2631284"/>
              <a:ext cx="1473200" cy="1443549"/>
            </a:xfrm>
            <a:prstGeom prst="teardrop">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涙形 28">
              <a:extLst>
                <a:ext uri="{FF2B5EF4-FFF2-40B4-BE49-F238E27FC236}">
                  <a16:creationId xmlns:a16="http://schemas.microsoft.com/office/drawing/2014/main" id="{83547AD1-B93E-4A6B-9D21-C9213C3439E9}"/>
                </a:ext>
              </a:extLst>
            </p:cNvPr>
            <p:cNvSpPr/>
            <p:nvPr/>
          </p:nvSpPr>
          <p:spPr>
            <a:xfrm rot="5400000">
              <a:off x="3236048" y="1105355"/>
              <a:ext cx="1473200" cy="1443549"/>
            </a:xfrm>
            <a:prstGeom prst="teardrop">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涙形 29">
              <a:extLst>
                <a:ext uri="{FF2B5EF4-FFF2-40B4-BE49-F238E27FC236}">
                  <a16:creationId xmlns:a16="http://schemas.microsoft.com/office/drawing/2014/main" id="{97D1F22A-CD8E-47EB-B1C2-37672E32D883}"/>
                </a:ext>
              </a:extLst>
            </p:cNvPr>
            <p:cNvSpPr/>
            <p:nvPr/>
          </p:nvSpPr>
          <p:spPr>
            <a:xfrm rot="10800000">
              <a:off x="4760048" y="1116126"/>
              <a:ext cx="1473200" cy="1443549"/>
            </a:xfrm>
            <a:prstGeom prst="teardrop">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涙形 30">
              <a:extLst>
                <a:ext uri="{FF2B5EF4-FFF2-40B4-BE49-F238E27FC236}">
                  <a16:creationId xmlns:a16="http://schemas.microsoft.com/office/drawing/2014/main" id="{EE87F1C5-0E60-4F5D-AA92-447E31C522FF}"/>
                </a:ext>
              </a:extLst>
            </p:cNvPr>
            <p:cNvSpPr/>
            <p:nvPr/>
          </p:nvSpPr>
          <p:spPr>
            <a:xfrm rot="16200000">
              <a:off x="4774874" y="2644064"/>
              <a:ext cx="1473200" cy="1443549"/>
            </a:xfrm>
            <a:prstGeom prst="teardrop">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a:extLst>
                <a:ext uri="{FF2B5EF4-FFF2-40B4-BE49-F238E27FC236}">
                  <a16:creationId xmlns:a16="http://schemas.microsoft.com/office/drawing/2014/main" id="{C0E60C11-268F-4A92-978B-B8AA7054202C}"/>
                </a:ext>
              </a:extLst>
            </p:cNvPr>
            <p:cNvSpPr txBox="1"/>
            <p:nvPr/>
          </p:nvSpPr>
          <p:spPr>
            <a:xfrm>
              <a:off x="3665723" y="1525188"/>
              <a:ext cx="1028700" cy="830997"/>
            </a:xfrm>
            <a:prstGeom prst="rect">
              <a:avLst/>
            </a:prstGeom>
            <a:noFill/>
          </p:spPr>
          <p:txBody>
            <a:bodyPr wrap="square" rtlCol="0">
              <a:spAutoFit/>
            </a:bodyPr>
            <a:lstStyle/>
            <a:p>
              <a:r>
                <a:rPr kumimoji="1" lang="en-US" altLang="ja-JP" sz="4800" b="1">
                  <a:solidFill>
                    <a:schemeClr val="bg1"/>
                  </a:solidFill>
                  <a:latin typeface="メイリオ" panose="020B0604030504040204" pitchFamily="50" charset="-128"/>
                  <a:ea typeface="メイリオ" panose="020B0604030504040204" pitchFamily="50" charset="-128"/>
                </a:rPr>
                <a:t>S</a:t>
              </a:r>
              <a:endParaRPr kumimoji="1" lang="ja-JP" altLang="en-US" sz="4800" b="1">
                <a:solidFill>
                  <a:schemeClr val="bg1"/>
                </a:solidFill>
                <a:latin typeface="メイリオ" panose="020B0604030504040204" pitchFamily="50" charset="-128"/>
                <a:ea typeface="メイリオ" panose="020B0604030504040204" pitchFamily="50" charset="-128"/>
              </a:endParaRPr>
            </a:p>
          </p:txBody>
        </p:sp>
        <p:sp>
          <p:nvSpPr>
            <p:cNvPr id="33" name="テキスト ボックス 32">
              <a:extLst>
                <a:ext uri="{FF2B5EF4-FFF2-40B4-BE49-F238E27FC236}">
                  <a16:creationId xmlns:a16="http://schemas.microsoft.com/office/drawing/2014/main" id="{C1794E6C-4BF6-48FF-95F1-22971DE57539}"/>
                </a:ext>
              </a:extLst>
            </p:cNvPr>
            <p:cNvSpPr txBox="1"/>
            <p:nvPr/>
          </p:nvSpPr>
          <p:spPr>
            <a:xfrm>
              <a:off x="5063385" y="1522412"/>
              <a:ext cx="1028700" cy="830997"/>
            </a:xfrm>
            <a:prstGeom prst="rect">
              <a:avLst/>
            </a:prstGeom>
            <a:noFill/>
          </p:spPr>
          <p:txBody>
            <a:bodyPr wrap="square" rtlCol="0">
              <a:spAutoFit/>
            </a:bodyPr>
            <a:lstStyle/>
            <a:p>
              <a:r>
                <a:rPr kumimoji="1" lang="en-US" altLang="ja-JP" sz="4800" b="1">
                  <a:solidFill>
                    <a:schemeClr val="bg1"/>
                  </a:solidFill>
                  <a:latin typeface="メイリオ" panose="020B0604030504040204" pitchFamily="50" charset="-128"/>
                  <a:ea typeface="メイリオ" panose="020B0604030504040204" pitchFamily="50" charset="-128"/>
                </a:rPr>
                <a:t>W</a:t>
              </a:r>
            </a:p>
          </p:txBody>
        </p:sp>
        <p:sp>
          <p:nvSpPr>
            <p:cNvPr id="34" name="テキスト ボックス 33">
              <a:extLst>
                <a:ext uri="{FF2B5EF4-FFF2-40B4-BE49-F238E27FC236}">
                  <a16:creationId xmlns:a16="http://schemas.microsoft.com/office/drawing/2014/main" id="{72A0E4CE-DCAF-4425-9AD5-818D0AF3B676}"/>
                </a:ext>
              </a:extLst>
            </p:cNvPr>
            <p:cNvSpPr txBox="1"/>
            <p:nvPr/>
          </p:nvSpPr>
          <p:spPr>
            <a:xfrm>
              <a:off x="3715486" y="2852684"/>
              <a:ext cx="1028700" cy="830997"/>
            </a:xfrm>
            <a:prstGeom prst="rect">
              <a:avLst/>
            </a:prstGeom>
            <a:noFill/>
          </p:spPr>
          <p:txBody>
            <a:bodyPr wrap="square" rtlCol="0">
              <a:spAutoFit/>
            </a:bodyPr>
            <a:lstStyle/>
            <a:p>
              <a:r>
                <a:rPr lang="en-US" altLang="ja-JP" sz="4800" b="1">
                  <a:solidFill>
                    <a:schemeClr val="bg1"/>
                  </a:solidFill>
                  <a:latin typeface="メイリオ" panose="020B0604030504040204" pitchFamily="50" charset="-128"/>
                  <a:ea typeface="メイリオ" panose="020B0604030504040204" pitchFamily="50" charset="-128"/>
                </a:rPr>
                <a:t>O</a:t>
              </a:r>
              <a:endParaRPr kumimoji="1" lang="ja-JP" altLang="en-US" sz="4800" b="1">
                <a:solidFill>
                  <a:schemeClr val="bg1"/>
                </a:solidFill>
                <a:latin typeface="メイリオ" panose="020B0604030504040204" pitchFamily="50" charset="-128"/>
                <a:ea typeface="メイリオ" panose="020B0604030504040204" pitchFamily="50" charset="-128"/>
              </a:endParaRPr>
            </a:p>
          </p:txBody>
        </p:sp>
        <p:sp>
          <p:nvSpPr>
            <p:cNvPr id="35" name="テキスト ボックス 34">
              <a:extLst>
                <a:ext uri="{FF2B5EF4-FFF2-40B4-BE49-F238E27FC236}">
                  <a16:creationId xmlns:a16="http://schemas.microsoft.com/office/drawing/2014/main" id="{D8A0F014-6517-41E9-BA46-FB52EF6D7C3B}"/>
                </a:ext>
              </a:extLst>
            </p:cNvPr>
            <p:cNvSpPr txBox="1"/>
            <p:nvPr/>
          </p:nvSpPr>
          <p:spPr>
            <a:xfrm>
              <a:off x="5063385" y="2864042"/>
              <a:ext cx="1028700" cy="830997"/>
            </a:xfrm>
            <a:prstGeom prst="rect">
              <a:avLst/>
            </a:prstGeom>
            <a:noFill/>
          </p:spPr>
          <p:txBody>
            <a:bodyPr wrap="square" rtlCol="0">
              <a:spAutoFit/>
            </a:bodyPr>
            <a:lstStyle/>
            <a:p>
              <a:r>
                <a:rPr lang="en-US" altLang="ja-JP" sz="4800" b="1">
                  <a:solidFill>
                    <a:schemeClr val="bg1"/>
                  </a:solidFill>
                  <a:latin typeface="メイリオ" panose="020B0604030504040204" pitchFamily="50" charset="-128"/>
                  <a:ea typeface="メイリオ" panose="020B0604030504040204" pitchFamily="50" charset="-128"/>
                </a:rPr>
                <a:t>T</a:t>
              </a:r>
            </a:p>
          </p:txBody>
        </p:sp>
      </p:grpSp>
      <p:grpSp>
        <p:nvGrpSpPr>
          <p:cNvPr id="8" name="グループ化 7">
            <a:extLst>
              <a:ext uri="{FF2B5EF4-FFF2-40B4-BE49-F238E27FC236}">
                <a16:creationId xmlns:a16="http://schemas.microsoft.com/office/drawing/2014/main" id="{75254560-704A-46AD-A34F-C276621C2B28}"/>
              </a:ext>
            </a:extLst>
          </p:cNvPr>
          <p:cNvGrpSpPr/>
          <p:nvPr/>
        </p:nvGrpSpPr>
        <p:grpSpPr>
          <a:xfrm>
            <a:off x="2921397" y="4398058"/>
            <a:ext cx="3773229" cy="2126852"/>
            <a:chOff x="3020303" y="4394515"/>
            <a:chExt cx="3773229" cy="2126852"/>
          </a:xfrm>
        </p:grpSpPr>
        <p:sp>
          <p:nvSpPr>
            <p:cNvPr id="10" name="正方形/長方形 9">
              <a:extLst>
                <a:ext uri="{FF2B5EF4-FFF2-40B4-BE49-F238E27FC236}">
                  <a16:creationId xmlns:a16="http://schemas.microsoft.com/office/drawing/2014/main" id="{338B04D9-6684-4F57-848F-346BF597C2AF}"/>
                </a:ext>
              </a:extLst>
            </p:cNvPr>
            <p:cNvSpPr/>
            <p:nvPr/>
          </p:nvSpPr>
          <p:spPr>
            <a:xfrm>
              <a:off x="3020303" y="5550215"/>
              <a:ext cx="927713" cy="97115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正方形/長方形 48">
              <a:extLst>
                <a:ext uri="{FF2B5EF4-FFF2-40B4-BE49-F238E27FC236}">
                  <a16:creationId xmlns:a16="http://schemas.microsoft.com/office/drawing/2014/main" id="{D3ABFB15-1B01-46D6-A80E-E00D84372B76}"/>
                </a:ext>
              </a:extLst>
            </p:cNvPr>
            <p:cNvSpPr/>
            <p:nvPr/>
          </p:nvSpPr>
          <p:spPr>
            <a:xfrm>
              <a:off x="3978901" y="5145823"/>
              <a:ext cx="927713" cy="1375544"/>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正方形/長方形 49">
              <a:extLst>
                <a:ext uri="{FF2B5EF4-FFF2-40B4-BE49-F238E27FC236}">
                  <a16:creationId xmlns:a16="http://schemas.microsoft.com/office/drawing/2014/main" id="{A025A32D-ABAA-4775-B4BB-EBCD3A5FC672}"/>
                </a:ext>
              </a:extLst>
            </p:cNvPr>
            <p:cNvSpPr/>
            <p:nvPr/>
          </p:nvSpPr>
          <p:spPr>
            <a:xfrm>
              <a:off x="4919314" y="4742219"/>
              <a:ext cx="927713" cy="177914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 name="正方形/長方形 50">
              <a:extLst>
                <a:ext uri="{FF2B5EF4-FFF2-40B4-BE49-F238E27FC236}">
                  <a16:creationId xmlns:a16="http://schemas.microsoft.com/office/drawing/2014/main" id="{9B2F78BD-88CE-49CF-9069-CC641EAD0EDA}"/>
                </a:ext>
              </a:extLst>
            </p:cNvPr>
            <p:cNvSpPr/>
            <p:nvPr/>
          </p:nvSpPr>
          <p:spPr>
            <a:xfrm>
              <a:off x="5865819" y="4394515"/>
              <a:ext cx="927713" cy="212685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5AACF665-251F-42BC-95A2-9D6EF1E5816B}"/>
                </a:ext>
              </a:extLst>
            </p:cNvPr>
            <p:cNvSpPr txBox="1"/>
            <p:nvPr/>
          </p:nvSpPr>
          <p:spPr>
            <a:xfrm>
              <a:off x="3210892" y="5580993"/>
              <a:ext cx="601447" cy="461665"/>
            </a:xfrm>
            <a:prstGeom prst="rect">
              <a:avLst/>
            </a:prstGeom>
            <a:noFill/>
          </p:spPr>
          <p:txBody>
            <a:bodyPr wrap="none" rtlCol="0">
              <a:spAutoFit/>
            </a:bodyPr>
            <a:lstStyle/>
            <a:p>
              <a:r>
                <a:rPr kumimoji="1" lang="en-US" altLang="ja-JP" sz="2400" b="1">
                  <a:solidFill>
                    <a:schemeClr val="bg1"/>
                  </a:solidFill>
                  <a:latin typeface="メイリオ" panose="020B0604030504040204" pitchFamily="50" charset="-128"/>
                  <a:ea typeface="メイリオ" panose="020B0604030504040204" pitchFamily="50" charset="-128"/>
                </a:rPr>
                <a:t>01</a:t>
              </a:r>
              <a:endParaRPr kumimoji="1" lang="ja-JP" altLang="en-US" sz="2400" b="1">
                <a:solidFill>
                  <a:schemeClr val="bg1"/>
                </a:solidFill>
                <a:latin typeface="メイリオ" panose="020B0604030504040204" pitchFamily="50" charset="-128"/>
                <a:ea typeface="メイリオ" panose="020B0604030504040204" pitchFamily="50" charset="-128"/>
              </a:endParaRPr>
            </a:p>
          </p:txBody>
        </p:sp>
        <p:sp>
          <p:nvSpPr>
            <p:cNvPr id="53" name="テキスト ボックス 52">
              <a:extLst>
                <a:ext uri="{FF2B5EF4-FFF2-40B4-BE49-F238E27FC236}">
                  <a16:creationId xmlns:a16="http://schemas.microsoft.com/office/drawing/2014/main" id="{F4D37718-A5B9-496F-A0DD-BE8B43CC2105}"/>
                </a:ext>
              </a:extLst>
            </p:cNvPr>
            <p:cNvSpPr txBox="1"/>
            <p:nvPr/>
          </p:nvSpPr>
          <p:spPr>
            <a:xfrm>
              <a:off x="4142462" y="5170128"/>
              <a:ext cx="601447" cy="461665"/>
            </a:xfrm>
            <a:prstGeom prst="rect">
              <a:avLst/>
            </a:prstGeom>
            <a:noFill/>
          </p:spPr>
          <p:txBody>
            <a:bodyPr wrap="none" rtlCol="0">
              <a:spAutoFit/>
            </a:bodyPr>
            <a:lstStyle/>
            <a:p>
              <a:r>
                <a:rPr kumimoji="1" lang="en-US" altLang="ja-JP" sz="2400" b="1">
                  <a:solidFill>
                    <a:schemeClr val="bg1"/>
                  </a:solidFill>
                  <a:latin typeface="メイリオ" panose="020B0604030504040204" pitchFamily="50" charset="-128"/>
                  <a:ea typeface="メイリオ" panose="020B0604030504040204" pitchFamily="50" charset="-128"/>
                </a:rPr>
                <a:t>02</a:t>
              </a:r>
              <a:endParaRPr kumimoji="1" lang="ja-JP" altLang="en-US" sz="2400" b="1">
                <a:solidFill>
                  <a:schemeClr val="bg1"/>
                </a:solidFill>
                <a:latin typeface="メイリオ" panose="020B0604030504040204" pitchFamily="50" charset="-128"/>
                <a:ea typeface="メイリオ" panose="020B0604030504040204" pitchFamily="50" charset="-128"/>
              </a:endParaRPr>
            </a:p>
          </p:txBody>
        </p:sp>
        <p:sp>
          <p:nvSpPr>
            <p:cNvPr id="54" name="テキスト ボックス 53">
              <a:extLst>
                <a:ext uri="{FF2B5EF4-FFF2-40B4-BE49-F238E27FC236}">
                  <a16:creationId xmlns:a16="http://schemas.microsoft.com/office/drawing/2014/main" id="{B37C4FED-456F-4BE1-9EC2-2464BFB53080}"/>
                </a:ext>
              </a:extLst>
            </p:cNvPr>
            <p:cNvSpPr txBox="1"/>
            <p:nvPr/>
          </p:nvSpPr>
          <p:spPr>
            <a:xfrm>
              <a:off x="5075941" y="4766664"/>
              <a:ext cx="601447" cy="461665"/>
            </a:xfrm>
            <a:prstGeom prst="rect">
              <a:avLst/>
            </a:prstGeom>
            <a:noFill/>
          </p:spPr>
          <p:txBody>
            <a:bodyPr wrap="none" rtlCol="0">
              <a:spAutoFit/>
            </a:bodyPr>
            <a:lstStyle/>
            <a:p>
              <a:r>
                <a:rPr kumimoji="1" lang="en-US" altLang="ja-JP" sz="2400" b="1">
                  <a:solidFill>
                    <a:schemeClr val="bg1"/>
                  </a:solidFill>
                  <a:latin typeface="メイリオ" panose="020B0604030504040204" pitchFamily="50" charset="-128"/>
                  <a:ea typeface="メイリオ" panose="020B0604030504040204" pitchFamily="50" charset="-128"/>
                </a:rPr>
                <a:t>03</a:t>
              </a:r>
              <a:endParaRPr kumimoji="1" lang="ja-JP" altLang="en-US" sz="2400" b="1">
                <a:solidFill>
                  <a:schemeClr val="bg1"/>
                </a:solidFill>
                <a:latin typeface="メイリオ" panose="020B0604030504040204" pitchFamily="50" charset="-128"/>
                <a:ea typeface="メイリオ" panose="020B0604030504040204" pitchFamily="50" charset="-128"/>
              </a:endParaRPr>
            </a:p>
          </p:txBody>
        </p:sp>
        <p:sp>
          <p:nvSpPr>
            <p:cNvPr id="55" name="テキスト ボックス 54">
              <a:extLst>
                <a:ext uri="{FF2B5EF4-FFF2-40B4-BE49-F238E27FC236}">
                  <a16:creationId xmlns:a16="http://schemas.microsoft.com/office/drawing/2014/main" id="{B41B1FA0-2A48-4554-AD6E-4B8D53F353E4}"/>
                </a:ext>
              </a:extLst>
            </p:cNvPr>
            <p:cNvSpPr txBox="1"/>
            <p:nvPr/>
          </p:nvSpPr>
          <p:spPr>
            <a:xfrm>
              <a:off x="6028951" y="4422486"/>
              <a:ext cx="601447" cy="461665"/>
            </a:xfrm>
            <a:prstGeom prst="rect">
              <a:avLst/>
            </a:prstGeom>
            <a:noFill/>
          </p:spPr>
          <p:txBody>
            <a:bodyPr wrap="none" rtlCol="0">
              <a:spAutoFit/>
            </a:bodyPr>
            <a:lstStyle/>
            <a:p>
              <a:r>
                <a:rPr kumimoji="1" lang="en-US" altLang="ja-JP" sz="2400" b="1">
                  <a:solidFill>
                    <a:schemeClr val="bg1"/>
                  </a:solidFill>
                  <a:latin typeface="メイリオ" panose="020B0604030504040204" pitchFamily="50" charset="-128"/>
                  <a:ea typeface="メイリオ" panose="020B0604030504040204" pitchFamily="50" charset="-128"/>
                </a:rPr>
                <a:t>04</a:t>
              </a:r>
            </a:p>
          </p:txBody>
        </p:sp>
      </p:grpSp>
      <p:grpSp>
        <p:nvGrpSpPr>
          <p:cNvPr id="13" name="グループ化 12">
            <a:extLst>
              <a:ext uri="{FF2B5EF4-FFF2-40B4-BE49-F238E27FC236}">
                <a16:creationId xmlns:a16="http://schemas.microsoft.com/office/drawing/2014/main" id="{698481E9-1CEC-4F18-A07E-E8FC567CF830}"/>
              </a:ext>
            </a:extLst>
          </p:cNvPr>
          <p:cNvGrpSpPr/>
          <p:nvPr/>
        </p:nvGrpSpPr>
        <p:grpSpPr>
          <a:xfrm>
            <a:off x="374601" y="2523343"/>
            <a:ext cx="2727704" cy="822586"/>
            <a:chOff x="374601" y="2523343"/>
            <a:chExt cx="2727704" cy="822586"/>
          </a:xfrm>
        </p:grpSpPr>
        <p:sp>
          <p:nvSpPr>
            <p:cNvPr id="2" name="矢印: 左右 1">
              <a:extLst>
                <a:ext uri="{FF2B5EF4-FFF2-40B4-BE49-F238E27FC236}">
                  <a16:creationId xmlns:a16="http://schemas.microsoft.com/office/drawing/2014/main" id="{9D127FB2-A523-4296-9E39-DA61CC57E22A}"/>
                </a:ext>
              </a:extLst>
            </p:cNvPr>
            <p:cNvSpPr/>
            <p:nvPr/>
          </p:nvSpPr>
          <p:spPr>
            <a:xfrm flipV="1">
              <a:off x="1385218" y="2877467"/>
              <a:ext cx="759038" cy="175878"/>
            </a:xfrm>
            <a:prstGeom prst="leftRightArrow">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6" name="グループ化 65">
              <a:extLst>
                <a:ext uri="{FF2B5EF4-FFF2-40B4-BE49-F238E27FC236}">
                  <a16:creationId xmlns:a16="http://schemas.microsoft.com/office/drawing/2014/main" id="{77E1258D-D753-4BF6-8B2B-57403FEFFD15}"/>
                </a:ext>
              </a:extLst>
            </p:cNvPr>
            <p:cNvGrpSpPr/>
            <p:nvPr/>
          </p:nvGrpSpPr>
          <p:grpSpPr>
            <a:xfrm>
              <a:off x="2329770" y="2523343"/>
              <a:ext cx="772535" cy="822586"/>
              <a:chOff x="9565759" y="1706007"/>
              <a:chExt cx="772535" cy="822586"/>
            </a:xfrm>
            <a:solidFill>
              <a:schemeClr val="bg1"/>
            </a:solidFill>
          </p:grpSpPr>
          <p:sp>
            <p:nvSpPr>
              <p:cNvPr id="67" name="フローチャート: 論理積ゲート 66">
                <a:extLst>
                  <a:ext uri="{FF2B5EF4-FFF2-40B4-BE49-F238E27FC236}">
                    <a16:creationId xmlns:a16="http://schemas.microsoft.com/office/drawing/2014/main" id="{A147E710-F31D-44F0-82E9-183ECC9F2C93}"/>
                  </a:ext>
                </a:extLst>
              </p:cNvPr>
              <p:cNvSpPr/>
              <p:nvPr/>
            </p:nvSpPr>
            <p:spPr>
              <a:xfrm rot="16200000">
                <a:off x="9727563" y="1917861"/>
                <a:ext cx="448928" cy="772535"/>
              </a:xfrm>
              <a:prstGeom prst="flowChartDelay">
                <a:avLst/>
              </a:prstGeom>
              <a:grp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ea typeface="メイリオ" panose="020B0604030504040204" pitchFamily="50" charset="-128"/>
                </a:endParaRPr>
              </a:p>
            </p:txBody>
          </p:sp>
          <p:sp>
            <p:nvSpPr>
              <p:cNvPr id="68" name="楕円 67">
                <a:extLst>
                  <a:ext uri="{FF2B5EF4-FFF2-40B4-BE49-F238E27FC236}">
                    <a16:creationId xmlns:a16="http://schemas.microsoft.com/office/drawing/2014/main" id="{0BF8754E-5C6F-47AD-816F-7C46C6FEA55D}"/>
                  </a:ext>
                </a:extLst>
              </p:cNvPr>
              <p:cNvSpPr/>
              <p:nvPr/>
            </p:nvSpPr>
            <p:spPr>
              <a:xfrm>
                <a:off x="9751896" y="1706007"/>
                <a:ext cx="400263" cy="396384"/>
              </a:xfrm>
              <a:prstGeom prst="ellipse">
                <a:avLst/>
              </a:prstGeom>
              <a:grp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ea typeface="メイリオ" panose="020B0604030504040204" pitchFamily="50" charset="-128"/>
                </a:endParaRPr>
              </a:p>
            </p:txBody>
          </p:sp>
        </p:grpSp>
        <p:grpSp>
          <p:nvGrpSpPr>
            <p:cNvPr id="70" name="グループ化 69">
              <a:extLst>
                <a:ext uri="{FF2B5EF4-FFF2-40B4-BE49-F238E27FC236}">
                  <a16:creationId xmlns:a16="http://schemas.microsoft.com/office/drawing/2014/main" id="{28B4FE8B-EE68-43FD-BED6-4624BA1A91C0}"/>
                </a:ext>
              </a:extLst>
            </p:cNvPr>
            <p:cNvGrpSpPr/>
            <p:nvPr/>
          </p:nvGrpSpPr>
          <p:grpSpPr>
            <a:xfrm>
              <a:off x="374601" y="2523343"/>
              <a:ext cx="772535" cy="822586"/>
              <a:chOff x="9565759" y="1706007"/>
              <a:chExt cx="772535" cy="822586"/>
            </a:xfrm>
            <a:solidFill>
              <a:schemeClr val="bg1"/>
            </a:solidFill>
          </p:grpSpPr>
          <p:sp>
            <p:nvSpPr>
              <p:cNvPr id="72" name="フローチャート: 論理積ゲート 71">
                <a:extLst>
                  <a:ext uri="{FF2B5EF4-FFF2-40B4-BE49-F238E27FC236}">
                    <a16:creationId xmlns:a16="http://schemas.microsoft.com/office/drawing/2014/main" id="{DBF97BE4-4F95-4C74-86B8-332A63F877A9}"/>
                  </a:ext>
                </a:extLst>
              </p:cNvPr>
              <p:cNvSpPr/>
              <p:nvPr/>
            </p:nvSpPr>
            <p:spPr>
              <a:xfrm rot="16200000">
                <a:off x="9727563" y="1917861"/>
                <a:ext cx="448928" cy="772535"/>
              </a:xfrm>
              <a:prstGeom prst="flowChartDelay">
                <a:avLst/>
              </a:prstGeom>
              <a:grp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ea typeface="メイリオ" panose="020B0604030504040204" pitchFamily="50" charset="-128"/>
                </a:endParaRPr>
              </a:p>
            </p:txBody>
          </p:sp>
          <p:sp>
            <p:nvSpPr>
              <p:cNvPr id="73" name="楕円 72">
                <a:extLst>
                  <a:ext uri="{FF2B5EF4-FFF2-40B4-BE49-F238E27FC236}">
                    <a16:creationId xmlns:a16="http://schemas.microsoft.com/office/drawing/2014/main" id="{A8E1D7F4-358F-47DE-947E-446D75F0942F}"/>
                  </a:ext>
                </a:extLst>
              </p:cNvPr>
              <p:cNvSpPr/>
              <p:nvPr/>
            </p:nvSpPr>
            <p:spPr>
              <a:xfrm>
                <a:off x="9751896" y="1706007"/>
                <a:ext cx="400263" cy="396384"/>
              </a:xfrm>
              <a:prstGeom prst="ellipse">
                <a:avLst/>
              </a:prstGeom>
              <a:grp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ea typeface="メイリオ" panose="020B0604030504040204" pitchFamily="50" charset="-128"/>
                </a:endParaRPr>
              </a:p>
            </p:txBody>
          </p:sp>
        </p:grpSp>
      </p:grpSp>
      <p:grpSp>
        <p:nvGrpSpPr>
          <p:cNvPr id="7" name="グループ化 6">
            <a:extLst>
              <a:ext uri="{FF2B5EF4-FFF2-40B4-BE49-F238E27FC236}">
                <a16:creationId xmlns:a16="http://schemas.microsoft.com/office/drawing/2014/main" id="{9E0B245D-E7A8-479C-9845-61E5CC077619}"/>
              </a:ext>
            </a:extLst>
          </p:cNvPr>
          <p:cNvGrpSpPr/>
          <p:nvPr/>
        </p:nvGrpSpPr>
        <p:grpSpPr>
          <a:xfrm>
            <a:off x="433665" y="4044869"/>
            <a:ext cx="2691783" cy="2075379"/>
            <a:chOff x="306043" y="3950863"/>
            <a:chExt cx="2691783" cy="2075379"/>
          </a:xfrm>
          <a:solidFill>
            <a:schemeClr val="bg1"/>
          </a:solidFill>
        </p:grpSpPr>
        <p:sp>
          <p:nvSpPr>
            <p:cNvPr id="122" name="矢印: 左右 121">
              <a:extLst>
                <a:ext uri="{FF2B5EF4-FFF2-40B4-BE49-F238E27FC236}">
                  <a16:creationId xmlns:a16="http://schemas.microsoft.com/office/drawing/2014/main" id="{E06D7B90-1726-4CB3-91BB-F89E1C30F460}"/>
                </a:ext>
              </a:extLst>
            </p:cNvPr>
            <p:cNvSpPr/>
            <p:nvPr/>
          </p:nvSpPr>
          <p:spPr>
            <a:xfrm rot="2543918" flipV="1">
              <a:off x="643391" y="5055691"/>
              <a:ext cx="759038" cy="175878"/>
            </a:xfrm>
            <a:prstGeom prst="leftRightArrow">
              <a:avLst/>
            </a:prstGeom>
            <a:solidFill>
              <a:srgbClr val="2F528F"/>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3" name="矢印: 左右 122">
              <a:extLst>
                <a:ext uri="{FF2B5EF4-FFF2-40B4-BE49-F238E27FC236}">
                  <a16:creationId xmlns:a16="http://schemas.microsoft.com/office/drawing/2014/main" id="{2B880C75-911A-47EB-9A3C-6B36311EA795}"/>
                </a:ext>
              </a:extLst>
            </p:cNvPr>
            <p:cNvSpPr/>
            <p:nvPr/>
          </p:nvSpPr>
          <p:spPr>
            <a:xfrm rot="18952572" flipV="1">
              <a:off x="1875291" y="5055691"/>
              <a:ext cx="759038" cy="175878"/>
            </a:xfrm>
            <a:prstGeom prst="leftRightArrow">
              <a:avLst/>
            </a:prstGeom>
            <a:solidFill>
              <a:srgbClr val="2F528F"/>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 name="グループ化 11">
              <a:extLst>
                <a:ext uri="{FF2B5EF4-FFF2-40B4-BE49-F238E27FC236}">
                  <a16:creationId xmlns:a16="http://schemas.microsoft.com/office/drawing/2014/main" id="{92C5FA6C-1824-46CD-A35F-D202986E9BA1}"/>
                </a:ext>
              </a:extLst>
            </p:cNvPr>
            <p:cNvGrpSpPr/>
            <p:nvPr/>
          </p:nvGrpSpPr>
          <p:grpSpPr>
            <a:xfrm>
              <a:off x="2225291" y="3950863"/>
              <a:ext cx="772535" cy="822586"/>
              <a:chOff x="9565759" y="1706007"/>
              <a:chExt cx="772535" cy="822586"/>
            </a:xfrm>
            <a:grpFill/>
          </p:grpSpPr>
          <p:sp>
            <p:nvSpPr>
              <p:cNvPr id="57" name="フローチャート: 論理積ゲート 56">
                <a:extLst>
                  <a:ext uri="{FF2B5EF4-FFF2-40B4-BE49-F238E27FC236}">
                    <a16:creationId xmlns:a16="http://schemas.microsoft.com/office/drawing/2014/main" id="{3EEB9D5E-3A36-4BFD-A45A-780AA0C8E322}"/>
                  </a:ext>
                </a:extLst>
              </p:cNvPr>
              <p:cNvSpPr/>
              <p:nvPr/>
            </p:nvSpPr>
            <p:spPr>
              <a:xfrm rot="16200000">
                <a:off x="9727563" y="1917861"/>
                <a:ext cx="448928" cy="772535"/>
              </a:xfrm>
              <a:prstGeom prst="flowChartDelay">
                <a:avLst/>
              </a:prstGeom>
              <a:grp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ea typeface="メイリオ" panose="020B0604030504040204" pitchFamily="50" charset="-128"/>
                </a:endParaRPr>
              </a:p>
            </p:txBody>
          </p:sp>
          <p:sp>
            <p:nvSpPr>
              <p:cNvPr id="58" name="楕円 57">
                <a:extLst>
                  <a:ext uri="{FF2B5EF4-FFF2-40B4-BE49-F238E27FC236}">
                    <a16:creationId xmlns:a16="http://schemas.microsoft.com/office/drawing/2014/main" id="{F2CAE8AE-DFA1-45FF-BF16-9454B9678BC5}"/>
                  </a:ext>
                </a:extLst>
              </p:cNvPr>
              <p:cNvSpPr/>
              <p:nvPr/>
            </p:nvSpPr>
            <p:spPr>
              <a:xfrm>
                <a:off x="9751896" y="1706007"/>
                <a:ext cx="400263" cy="396384"/>
              </a:xfrm>
              <a:prstGeom prst="ellipse">
                <a:avLst/>
              </a:prstGeom>
              <a:grp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ea typeface="メイリオ" panose="020B0604030504040204" pitchFamily="50" charset="-128"/>
                </a:endParaRPr>
              </a:p>
            </p:txBody>
          </p:sp>
        </p:grpSp>
        <p:grpSp>
          <p:nvGrpSpPr>
            <p:cNvPr id="60" name="グループ化 59">
              <a:extLst>
                <a:ext uri="{FF2B5EF4-FFF2-40B4-BE49-F238E27FC236}">
                  <a16:creationId xmlns:a16="http://schemas.microsoft.com/office/drawing/2014/main" id="{865A7914-B28E-4D14-B07E-6B06479C9938}"/>
                </a:ext>
              </a:extLst>
            </p:cNvPr>
            <p:cNvGrpSpPr/>
            <p:nvPr/>
          </p:nvGrpSpPr>
          <p:grpSpPr>
            <a:xfrm>
              <a:off x="1262091" y="5203656"/>
              <a:ext cx="772535" cy="822586"/>
              <a:chOff x="9565759" y="1706007"/>
              <a:chExt cx="772535" cy="822586"/>
            </a:xfrm>
            <a:grpFill/>
          </p:grpSpPr>
          <p:sp>
            <p:nvSpPr>
              <p:cNvPr id="61" name="フローチャート: 論理積ゲート 60">
                <a:extLst>
                  <a:ext uri="{FF2B5EF4-FFF2-40B4-BE49-F238E27FC236}">
                    <a16:creationId xmlns:a16="http://schemas.microsoft.com/office/drawing/2014/main" id="{8FEF1875-317D-423D-9EB3-E8CC8B9F4CE4}"/>
                  </a:ext>
                </a:extLst>
              </p:cNvPr>
              <p:cNvSpPr/>
              <p:nvPr/>
            </p:nvSpPr>
            <p:spPr>
              <a:xfrm rot="16200000">
                <a:off x="9727563" y="1917861"/>
                <a:ext cx="448928" cy="772535"/>
              </a:xfrm>
              <a:prstGeom prst="flowChartDelay">
                <a:avLst/>
              </a:prstGeom>
              <a:grp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ea typeface="メイリオ" panose="020B0604030504040204" pitchFamily="50" charset="-128"/>
                </a:endParaRPr>
              </a:p>
            </p:txBody>
          </p:sp>
          <p:sp>
            <p:nvSpPr>
              <p:cNvPr id="62" name="楕円 61">
                <a:extLst>
                  <a:ext uri="{FF2B5EF4-FFF2-40B4-BE49-F238E27FC236}">
                    <a16:creationId xmlns:a16="http://schemas.microsoft.com/office/drawing/2014/main" id="{B2568E6F-FF77-4AD3-A8CC-08826753F738}"/>
                  </a:ext>
                </a:extLst>
              </p:cNvPr>
              <p:cNvSpPr/>
              <p:nvPr/>
            </p:nvSpPr>
            <p:spPr>
              <a:xfrm>
                <a:off x="9751896" y="1706007"/>
                <a:ext cx="400263" cy="396384"/>
              </a:xfrm>
              <a:prstGeom prst="ellipse">
                <a:avLst/>
              </a:prstGeom>
              <a:grp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ea typeface="メイリオ" panose="020B0604030504040204" pitchFamily="50" charset="-128"/>
                </a:endParaRPr>
              </a:p>
            </p:txBody>
          </p:sp>
        </p:grpSp>
        <p:grpSp>
          <p:nvGrpSpPr>
            <p:cNvPr id="63" name="グループ化 62">
              <a:extLst>
                <a:ext uri="{FF2B5EF4-FFF2-40B4-BE49-F238E27FC236}">
                  <a16:creationId xmlns:a16="http://schemas.microsoft.com/office/drawing/2014/main" id="{FF58251E-1552-47D6-82EA-FAD77E9F33A5}"/>
                </a:ext>
              </a:extLst>
            </p:cNvPr>
            <p:cNvGrpSpPr/>
            <p:nvPr/>
          </p:nvGrpSpPr>
          <p:grpSpPr>
            <a:xfrm>
              <a:off x="306043" y="3950863"/>
              <a:ext cx="772535" cy="822586"/>
              <a:chOff x="9565759" y="1706007"/>
              <a:chExt cx="772535" cy="822586"/>
            </a:xfrm>
            <a:grpFill/>
          </p:grpSpPr>
          <p:sp>
            <p:nvSpPr>
              <p:cNvPr id="64" name="フローチャート: 論理積ゲート 63">
                <a:extLst>
                  <a:ext uri="{FF2B5EF4-FFF2-40B4-BE49-F238E27FC236}">
                    <a16:creationId xmlns:a16="http://schemas.microsoft.com/office/drawing/2014/main" id="{12E869ED-C841-467C-91A4-4C7136E281FE}"/>
                  </a:ext>
                </a:extLst>
              </p:cNvPr>
              <p:cNvSpPr/>
              <p:nvPr/>
            </p:nvSpPr>
            <p:spPr>
              <a:xfrm rot="16200000">
                <a:off x="9727563" y="1917861"/>
                <a:ext cx="448928" cy="772535"/>
              </a:xfrm>
              <a:prstGeom prst="flowChartDelay">
                <a:avLst/>
              </a:prstGeom>
              <a:grp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ea typeface="メイリオ" panose="020B0604030504040204" pitchFamily="50" charset="-128"/>
                </a:endParaRPr>
              </a:p>
            </p:txBody>
          </p:sp>
          <p:sp>
            <p:nvSpPr>
              <p:cNvPr id="65" name="楕円 64">
                <a:extLst>
                  <a:ext uri="{FF2B5EF4-FFF2-40B4-BE49-F238E27FC236}">
                    <a16:creationId xmlns:a16="http://schemas.microsoft.com/office/drawing/2014/main" id="{F76D027E-35CC-4155-914E-77EE3F9F03D1}"/>
                  </a:ext>
                </a:extLst>
              </p:cNvPr>
              <p:cNvSpPr/>
              <p:nvPr/>
            </p:nvSpPr>
            <p:spPr>
              <a:xfrm>
                <a:off x="9751896" y="1706007"/>
                <a:ext cx="400263" cy="396384"/>
              </a:xfrm>
              <a:prstGeom prst="ellipse">
                <a:avLst/>
              </a:prstGeom>
              <a:grp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ea typeface="メイリオ" panose="020B0604030504040204" pitchFamily="50" charset="-128"/>
                </a:endParaRPr>
              </a:p>
            </p:txBody>
          </p:sp>
        </p:grpSp>
        <p:sp>
          <p:nvSpPr>
            <p:cNvPr id="77" name="矢印: 左右 76">
              <a:extLst>
                <a:ext uri="{FF2B5EF4-FFF2-40B4-BE49-F238E27FC236}">
                  <a16:creationId xmlns:a16="http://schemas.microsoft.com/office/drawing/2014/main" id="{4ADAEC43-83B7-45EC-B0A6-00EA869E2D65}"/>
                </a:ext>
              </a:extLst>
            </p:cNvPr>
            <p:cNvSpPr/>
            <p:nvPr/>
          </p:nvSpPr>
          <p:spPr>
            <a:xfrm flipV="1">
              <a:off x="1268840" y="4304987"/>
              <a:ext cx="759038" cy="175878"/>
            </a:xfrm>
            <a:prstGeom prst="leftRightArrow">
              <a:avLst/>
            </a:prstGeom>
            <a:solidFill>
              <a:srgbClr val="2F528F"/>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6" name="テキスト ボックス 55">
            <a:extLst>
              <a:ext uri="{FF2B5EF4-FFF2-40B4-BE49-F238E27FC236}">
                <a16:creationId xmlns:a16="http://schemas.microsoft.com/office/drawing/2014/main" id="{F2B44DAB-A508-402A-A751-F5BDECDA9E24}"/>
              </a:ext>
            </a:extLst>
          </p:cNvPr>
          <p:cNvSpPr txBox="1"/>
          <p:nvPr/>
        </p:nvSpPr>
        <p:spPr>
          <a:xfrm>
            <a:off x="0" y="8472"/>
            <a:ext cx="12192000" cy="461665"/>
          </a:xfrm>
          <a:prstGeom prst="rect">
            <a:avLst/>
          </a:prstGeom>
          <a:solidFill>
            <a:schemeClr val="accent5">
              <a:lumMod val="20000"/>
              <a:lumOff val="80000"/>
            </a:schemeClr>
          </a:solidFill>
        </p:spPr>
        <p:txBody>
          <a:bodyPr wrap="square" rtlCol="0">
            <a:spAutoFit/>
          </a:bodyPr>
          <a:lstStyle/>
          <a:p>
            <a:r>
              <a:rPr lang="ja-JP" altLang="en-US" sz="2400" dirty="0">
                <a:latin typeface="Meiryo UI" panose="020B0604030504040204" pitchFamily="50" charset="-128"/>
                <a:ea typeface="Meiryo UI" panose="020B0604030504040204" pitchFamily="50" charset="-128"/>
              </a:rPr>
              <a:t>編集用ブロック　　　　　　　　　　　　　　　　　　　　　　　　</a:t>
            </a:r>
            <a:r>
              <a:rPr lang="ja-JP" altLang="en-US" dirty="0">
                <a:latin typeface="Meiryo UI" panose="020B0604030504040204" pitchFamily="50" charset="-128"/>
                <a:ea typeface="Meiryo UI" panose="020B0604030504040204" pitchFamily="50" charset="-128"/>
              </a:rPr>
              <a:t>複数の図を組み合わせる場合は「グループ化」してしましょう。</a:t>
            </a:r>
            <a:endParaRPr lang="en-US" altLang="ja-JP" sz="2000" dirty="0">
              <a:latin typeface="Meiryo UI" panose="020B0604030504040204" pitchFamily="50" charset="-128"/>
              <a:ea typeface="Meiryo UI" panose="020B0604030504040204" pitchFamily="50" charset="-128"/>
            </a:endParaRPr>
          </a:p>
        </p:txBody>
      </p:sp>
      <p:grpSp>
        <p:nvGrpSpPr>
          <p:cNvPr id="59" name="グループ化 73">
            <a:extLst>
              <a:ext uri="{FF2B5EF4-FFF2-40B4-BE49-F238E27FC236}">
                <a16:creationId xmlns:a16="http://schemas.microsoft.com/office/drawing/2014/main" id="{F97AA0B5-2DE6-467D-BAF5-070ED11E3508}"/>
              </a:ext>
            </a:extLst>
          </p:cNvPr>
          <p:cNvGrpSpPr/>
          <p:nvPr/>
        </p:nvGrpSpPr>
        <p:grpSpPr>
          <a:xfrm>
            <a:off x="1225043" y="841273"/>
            <a:ext cx="1104727" cy="1150009"/>
            <a:chOff x="9565759" y="1706007"/>
            <a:chExt cx="772535" cy="822586"/>
          </a:xfrm>
          <a:solidFill>
            <a:schemeClr val="bg1"/>
          </a:solidFill>
        </p:grpSpPr>
        <p:sp>
          <p:nvSpPr>
            <p:cNvPr id="71" name="フローチャート: 論理積ゲート 74">
              <a:extLst>
                <a:ext uri="{FF2B5EF4-FFF2-40B4-BE49-F238E27FC236}">
                  <a16:creationId xmlns:a16="http://schemas.microsoft.com/office/drawing/2014/main" id="{2FC8A295-D194-41EB-9BA0-33FF5DAAB00F}"/>
                </a:ext>
              </a:extLst>
            </p:cNvPr>
            <p:cNvSpPr/>
            <p:nvPr/>
          </p:nvSpPr>
          <p:spPr>
            <a:xfrm rot="16200000">
              <a:off x="9727563" y="1917861"/>
              <a:ext cx="448928" cy="772535"/>
            </a:xfrm>
            <a:prstGeom prst="flowChartDelay">
              <a:avLst/>
            </a:prstGeom>
            <a:grpFill/>
            <a:ln w="38100">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ea typeface="メイリオ" panose="020B0604030504040204" pitchFamily="50" charset="-128"/>
              </a:endParaRPr>
            </a:p>
          </p:txBody>
        </p:sp>
        <p:sp>
          <p:nvSpPr>
            <p:cNvPr id="78" name="楕円 75">
              <a:extLst>
                <a:ext uri="{FF2B5EF4-FFF2-40B4-BE49-F238E27FC236}">
                  <a16:creationId xmlns:a16="http://schemas.microsoft.com/office/drawing/2014/main" id="{50BE3FE7-C14B-4A72-ADFB-F4B9B96ABB58}"/>
                </a:ext>
              </a:extLst>
            </p:cNvPr>
            <p:cNvSpPr/>
            <p:nvPr/>
          </p:nvSpPr>
          <p:spPr>
            <a:xfrm>
              <a:off x="9751896" y="1706007"/>
              <a:ext cx="400263" cy="396384"/>
            </a:xfrm>
            <a:prstGeom prst="ellipse">
              <a:avLst/>
            </a:prstGeom>
            <a:grpFill/>
            <a:ln w="38100">
              <a:solidFill>
                <a:srgbClr val="2F5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ea typeface="メイリオ" panose="020B0604030504040204" pitchFamily="50" charset="-128"/>
              </a:endParaRPr>
            </a:p>
          </p:txBody>
        </p:sp>
      </p:grpSp>
    </p:spTree>
    <p:extLst>
      <p:ext uri="{BB962C8B-B14F-4D97-AF65-F5344CB8AC3E}">
        <p14:creationId xmlns:p14="http://schemas.microsoft.com/office/powerpoint/2010/main" val="2366023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矢印: 五方向 3">
            <a:extLst>
              <a:ext uri="{FF2B5EF4-FFF2-40B4-BE49-F238E27FC236}">
                <a16:creationId xmlns:a16="http://schemas.microsoft.com/office/drawing/2014/main" id="{9999D87D-9C11-4028-87ED-A5A15B6166E9}"/>
              </a:ext>
            </a:extLst>
          </p:cNvPr>
          <p:cNvSpPr/>
          <p:nvPr/>
        </p:nvSpPr>
        <p:spPr>
          <a:xfrm>
            <a:off x="502038" y="908824"/>
            <a:ext cx="2025829" cy="858644"/>
          </a:xfrm>
          <a:prstGeom prst="homePlat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solidFill>
                  <a:schemeClr val="bg1"/>
                </a:solidFill>
                <a:latin typeface="メイリオ" panose="020B0604030504040204" pitchFamily="50" charset="-128"/>
                <a:ea typeface="メイリオ" panose="020B0604030504040204" pitchFamily="50" charset="-128"/>
              </a:rPr>
              <a:t>テキスト</a:t>
            </a:r>
          </a:p>
        </p:txBody>
      </p:sp>
      <p:sp>
        <p:nvSpPr>
          <p:cNvPr id="5" name="矢印: 五方向 4">
            <a:extLst>
              <a:ext uri="{FF2B5EF4-FFF2-40B4-BE49-F238E27FC236}">
                <a16:creationId xmlns:a16="http://schemas.microsoft.com/office/drawing/2014/main" id="{6F2303BD-C839-4211-9A4B-B4B0139F3330}"/>
              </a:ext>
            </a:extLst>
          </p:cNvPr>
          <p:cNvSpPr/>
          <p:nvPr/>
        </p:nvSpPr>
        <p:spPr>
          <a:xfrm>
            <a:off x="2540125" y="898018"/>
            <a:ext cx="2025829" cy="858644"/>
          </a:xfrm>
          <a:prstGeom prst="homePlat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latin typeface="メイリオ" panose="020B0604030504040204" pitchFamily="50" charset="-128"/>
                <a:ea typeface="メイリオ" panose="020B0604030504040204" pitchFamily="50" charset="-128"/>
              </a:rPr>
              <a:t>テキスト</a:t>
            </a:r>
          </a:p>
        </p:txBody>
      </p:sp>
      <p:sp>
        <p:nvSpPr>
          <p:cNvPr id="6" name="矢印: 五方向 5">
            <a:extLst>
              <a:ext uri="{FF2B5EF4-FFF2-40B4-BE49-F238E27FC236}">
                <a16:creationId xmlns:a16="http://schemas.microsoft.com/office/drawing/2014/main" id="{99F6FA6C-C50C-4E47-90F3-97CAE3AEB3E6}"/>
              </a:ext>
            </a:extLst>
          </p:cNvPr>
          <p:cNvSpPr/>
          <p:nvPr/>
        </p:nvSpPr>
        <p:spPr>
          <a:xfrm>
            <a:off x="4569960" y="886522"/>
            <a:ext cx="2025829" cy="858644"/>
          </a:xfrm>
          <a:prstGeom prst="homePlat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a:latin typeface="メイリオ" panose="020B0604030504040204" pitchFamily="50" charset="-128"/>
                <a:ea typeface="メイリオ" panose="020B0604030504040204" pitchFamily="50" charset="-128"/>
              </a:rPr>
              <a:t>テキスト</a:t>
            </a:r>
          </a:p>
        </p:txBody>
      </p:sp>
      <p:sp>
        <p:nvSpPr>
          <p:cNvPr id="7" name="矢印: 山形 6">
            <a:extLst>
              <a:ext uri="{FF2B5EF4-FFF2-40B4-BE49-F238E27FC236}">
                <a16:creationId xmlns:a16="http://schemas.microsoft.com/office/drawing/2014/main" id="{5E28A6DF-5BAE-4C7B-B977-2173E1F73F6F}"/>
              </a:ext>
            </a:extLst>
          </p:cNvPr>
          <p:cNvSpPr/>
          <p:nvPr/>
        </p:nvSpPr>
        <p:spPr>
          <a:xfrm>
            <a:off x="502038" y="2085127"/>
            <a:ext cx="1889095" cy="858644"/>
          </a:xfrm>
          <a:prstGeom prst="chevron">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a:solidFill>
                  <a:schemeClr val="tx2"/>
                </a:solidFill>
                <a:latin typeface="メイリオ" panose="020B0604030504040204" pitchFamily="50" charset="-128"/>
                <a:ea typeface="メイリオ" panose="020B0604030504040204" pitchFamily="50" charset="-128"/>
              </a:rPr>
              <a:t>１</a:t>
            </a:r>
            <a:endParaRPr lang="en-US" altLang="ja-JP" b="1">
              <a:solidFill>
                <a:schemeClr val="tx2"/>
              </a:solidFill>
              <a:latin typeface="メイリオ" panose="020B0604030504040204" pitchFamily="50" charset="-128"/>
              <a:ea typeface="メイリオ" panose="020B0604030504040204" pitchFamily="50" charset="-128"/>
            </a:endParaRPr>
          </a:p>
          <a:p>
            <a:pPr algn="ctr"/>
            <a:r>
              <a:rPr lang="ja-JP" altLang="en-US" sz="1600" b="1">
                <a:solidFill>
                  <a:schemeClr val="tx2"/>
                </a:solidFill>
                <a:latin typeface="メイリオ" panose="020B0604030504040204" pitchFamily="50" charset="-128"/>
                <a:ea typeface="メイリオ" panose="020B0604030504040204" pitchFamily="50" charset="-128"/>
              </a:rPr>
              <a:t>テキスト</a:t>
            </a:r>
            <a:r>
              <a:rPr lang="ja-JP" altLang="en-US" b="1">
                <a:solidFill>
                  <a:schemeClr val="tx2"/>
                </a:solidFill>
                <a:latin typeface="メイリオ" panose="020B0604030504040204" pitchFamily="50" charset="-128"/>
                <a:ea typeface="メイリオ" panose="020B0604030504040204" pitchFamily="50" charset="-128"/>
              </a:rPr>
              <a:t>　　　　　　　　　　　　　　　　</a:t>
            </a:r>
            <a:endParaRPr kumimoji="1" lang="ja-JP" altLang="en-US" sz="1600" b="1">
              <a:solidFill>
                <a:schemeClr val="tx2"/>
              </a:solidFill>
              <a:latin typeface="メイリオ" panose="020B0604030504040204" pitchFamily="50" charset="-128"/>
              <a:ea typeface="メイリオ" panose="020B0604030504040204" pitchFamily="50" charset="-128"/>
            </a:endParaRPr>
          </a:p>
        </p:txBody>
      </p:sp>
      <p:sp>
        <p:nvSpPr>
          <p:cNvPr id="8" name="矢印: 山形 7">
            <a:extLst>
              <a:ext uri="{FF2B5EF4-FFF2-40B4-BE49-F238E27FC236}">
                <a16:creationId xmlns:a16="http://schemas.microsoft.com/office/drawing/2014/main" id="{9C124AFF-BD79-4828-904F-620EBB67054A}"/>
              </a:ext>
            </a:extLst>
          </p:cNvPr>
          <p:cNvSpPr/>
          <p:nvPr/>
        </p:nvSpPr>
        <p:spPr>
          <a:xfrm>
            <a:off x="2115248" y="2093001"/>
            <a:ext cx="1889095" cy="858644"/>
          </a:xfrm>
          <a:prstGeom prst="chevron">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tx2"/>
                </a:solidFill>
                <a:latin typeface="メイリオ" panose="020B0604030504040204" pitchFamily="50" charset="-128"/>
                <a:ea typeface="メイリオ" panose="020B0604030504040204" pitchFamily="50" charset="-128"/>
              </a:rPr>
              <a:t>２</a:t>
            </a:r>
            <a:endParaRPr lang="en-US" altLang="ja-JP" sz="1600" b="1">
              <a:solidFill>
                <a:schemeClr val="tx2"/>
              </a:solidFill>
              <a:latin typeface="メイリオ" panose="020B0604030504040204" pitchFamily="50" charset="-128"/>
              <a:ea typeface="メイリオ" panose="020B0604030504040204" pitchFamily="50" charset="-128"/>
            </a:endParaRPr>
          </a:p>
          <a:p>
            <a:pPr algn="ctr"/>
            <a:r>
              <a:rPr lang="ja-JP" altLang="en-US" sz="1600" b="1">
                <a:solidFill>
                  <a:schemeClr val="tx2"/>
                </a:solidFill>
                <a:latin typeface="メイリオ" panose="020B0604030504040204" pitchFamily="50" charset="-128"/>
                <a:ea typeface="メイリオ" panose="020B0604030504040204" pitchFamily="50" charset="-128"/>
              </a:rPr>
              <a:t>テキスト</a:t>
            </a:r>
            <a:endParaRPr kumimoji="1" lang="ja-JP" altLang="en-US" sz="1600" b="1">
              <a:solidFill>
                <a:schemeClr val="tx2"/>
              </a:solidFill>
              <a:latin typeface="メイリオ" panose="020B0604030504040204" pitchFamily="50" charset="-128"/>
              <a:ea typeface="メイリオ" panose="020B0604030504040204" pitchFamily="50" charset="-128"/>
            </a:endParaRPr>
          </a:p>
        </p:txBody>
      </p:sp>
      <p:sp>
        <p:nvSpPr>
          <p:cNvPr id="9" name="矢印: 山形 8">
            <a:extLst>
              <a:ext uri="{FF2B5EF4-FFF2-40B4-BE49-F238E27FC236}">
                <a16:creationId xmlns:a16="http://schemas.microsoft.com/office/drawing/2014/main" id="{EF3946E2-FDD2-4F75-AE4A-544D8A1AB9B6}"/>
              </a:ext>
            </a:extLst>
          </p:cNvPr>
          <p:cNvSpPr/>
          <p:nvPr/>
        </p:nvSpPr>
        <p:spPr>
          <a:xfrm>
            <a:off x="3746898" y="2086257"/>
            <a:ext cx="1889095" cy="858644"/>
          </a:xfrm>
          <a:prstGeom prst="chevron">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tx2"/>
                </a:solidFill>
                <a:latin typeface="メイリオ" panose="020B0604030504040204" pitchFamily="50" charset="-128"/>
                <a:ea typeface="メイリオ" panose="020B0604030504040204" pitchFamily="50" charset="-128"/>
              </a:rPr>
              <a:t>３</a:t>
            </a:r>
            <a:endParaRPr lang="en-US" altLang="ja-JP" sz="1600" b="1" dirty="0">
              <a:solidFill>
                <a:schemeClr val="tx2"/>
              </a:solidFill>
              <a:latin typeface="メイリオ" panose="020B0604030504040204" pitchFamily="50" charset="-128"/>
              <a:ea typeface="メイリオ" panose="020B0604030504040204" pitchFamily="50" charset="-128"/>
            </a:endParaRPr>
          </a:p>
          <a:p>
            <a:pPr algn="ctr"/>
            <a:r>
              <a:rPr lang="ja-JP" altLang="en-US" sz="1600" b="1" dirty="0">
                <a:solidFill>
                  <a:schemeClr val="tx2"/>
                </a:solidFill>
                <a:latin typeface="メイリオ" panose="020B0604030504040204" pitchFamily="50" charset="-128"/>
                <a:ea typeface="メイリオ" panose="020B0604030504040204" pitchFamily="50" charset="-128"/>
              </a:rPr>
              <a:t>テキスト</a:t>
            </a:r>
            <a:endParaRPr kumimoji="1" lang="ja-JP" altLang="en-US" sz="1600" b="1" dirty="0">
              <a:solidFill>
                <a:schemeClr val="tx2"/>
              </a:solidFill>
              <a:latin typeface="メイリオ" panose="020B0604030504040204" pitchFamily="50" charset="-128"/>
              <a:ea typeface="メイリオ" panose="020B0604030504040204" pitchFamily="50" charset="-128"/>
            </a:endParaRPr>
          </a:p>
        </p:txBody>
      </p:sp>
      <p:sp>
        <p:nvSpPr>
          <p:cNvPr id="10" name="矢印: 山形 9">
            <a:extLst>
              <a:ext uri="{FF2B5EF4-FFF2-40B4-BE49-F238E27FC236}">
                <a16:creationId xmlns:a16="http://schemas.microsoft.com/office/drawing/2014/main" id="{9ACF98FF-D649-479A-A4C9-DBB2A330639D}"/>
              </a:ext>
            </a:extLst>
          </p:cNvPr>
          <p:cNvSpPr/>
          <p:nvPr/>
        </p:nvSpPr>
        <p:spPr>
          <a:xfrm>
            <a:off x="5360108" y="2094131"/>
            <a:ext cx="1889095" cy="858644"/>
          </a:xfrm>
          <a:prstGeom prst="chevron">
            <a:avLst/>
          </a:prstGeom>
          <a:solidFill>
            <a:srgbClr val="5E91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a:solidFill>
                  <a:schemeClr val="tx2"/>
                </a:solidFill>
                <a:latin typeface="メイリオ" panose="020B0604030504040204" pitchFamily="50" charset="-128"/>
                <a:ea typeface="メイリオ" panose="020B0604030504040204" pitchFamily="50" charset="-128"/>
              </a:rPr>
              <a:t>４</a:t>
            </a:r>
            <a:endParaRPr lang="en-US" altLang="ja-JP" sz="1600" b="1">
              <a:solidFill>
                <a:schemeClr val="tx2"/>
              </a:solidFill>
              <a:latin typeface="メイリオ" panose="020B0604030504040204" pitchFamily="50" charset="-128"/>
              <a:ea typeface="メイリオ" panose="020B0604030504040204" pitchFamily="50" charset="-128"/>
            </a:endParaRPr>
          </a:p>
          <a:p>
            <a:pPr algn="ctr"/>
            <a:r>
              <a:rPr lang="ja-JP" altLang="en-US" sz="1600" b="1">
                <a:solidFill>
                  <a:schemeClr val="tx2"/>
                </a:solidFill>
                <a:latin typeface="メイリオ" panose="020B0604030504040204" pitchFamily="50" charset="-128"/>
                <a:ea typeface="メイリオ" panose="020B0604030504040204" pitchFamily="50" charset="-128"/>
              </a:rPr>
              <a:t>テキスト</a:t>
            </a:r>
            <a:endParaRPr kumimoji="1" lang="ja-JP" altLang="en-US" sz="1600" b="1">
              <a:solidFill>
                <a:schemeClr val="tx2"/>
              </a:solidFill>
              <a:latin typeface="メイリオ" panose="020B0604030504040204" pitchFamily="50" charset="-128"/>
              <a:ea typeface="メイリオ" panose="020B0604030504040204" pitchFamily="50" charset="-128"/>
            </a:endParaRPr>
          </a:p>
        </p:txBody>
      </p:sp>
      <p:grpSp>
        <p:nvGrpSpPr>
          <p:cNvPr id="17" name="グループ化 16">
            <a:extLst>
              <a:ext uri="{FF2B5EF4-FFF2-40B4-BE49-F238E27FC236}">
                <a16:creationId xmlns:a16="http://schemas.microsoft.com/office/drawing/2014/main" id="{008F7C96-33E1-426C-BE5A-F35B906A038D}"/>
              </a:ext>
            </a:extLst>
          </p:cNvPr>
          <p:cNvGrpSpPr/>
          <p:nvPr/>
        </p:nvGrpSpPr>
        <p:grpSpPr>
          <a:xfrm>
            <a:off x="691500" y="3386254"/>
            <a:ext cx="2843973" cy="3137210"/>
            <a:chOff x="735568" y="3040566"/>
            <a:chExt cx="2843973" cy="3137210"/>
          </a:xfrm>
        </p:grpSpPr>
        <p:sp>
          <p:nvSpPr>
            <p:cNvPr id="11" name="正方形/長方形 10">
              <a:extLst>
                <a:ext uri="{FF2B5EF4-FFF2-40B4-BE49-F238E27FC236}">
                  <a16:creationId xmlns:a16="http://schemas.microsoft.com/office/drawing/2014/main" id="{6ABF6194-A459-450B-9FB6-B98A9FC9A9E9}"/>
                </a:ext>
              </a:extLst>
            </p:cNvPr>
            <p:cNvSpPr/>
            <p:nvPr/>
          </p:nvSpPr>
          <p:spPr>
            <a:xfrm>
              <a:off x="825190" y="3200400"/>
              <a:ext cx="2754351" cy="2977376"/>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2800" b="1">
                  <a:solidFill>
                    <a:schemeClr val="accent2"/>
                  </a:solidFill>
                  <a:latin typeface="Meiryo UI" panose="020B0604030504040204" pitchFamily="50" charset="-128"/>
                  <a:ea typeface="Meiryo UI" panose="020B0604030504040204" pitchFamily="50" charset="-128"/>
                </a:rPr>
                <a:t>テキスト</a:t>
              </a:r>
              <a:endParaRPr kumimoji="1" lang="en-US" altLang="ja-JP" sz="2800" b="1">
                <a:solidFill>
                  <a:schemeClr val="accent2"/>
                </a:solidFill>
                <a:latin typeface="Meiryo UI" panose="020B0604030504040204" pitchFamily="50" charset="-128"/>
                <a:ea typeface="Meiryo UI" panose="020B0604030504040204" pitchFamily="50" charset="-128"/>
              </a:endParaRPr>
            </a:p>
            <a:p>
              <a:pPr algn="ctr"/>
              <a:endParaRPr kumimoji="1" lang="en-US" altLang="ja-JP" sz="2400">
                <a:solidFill>
                  <a:schemeClr val="accent2"/>
                </a:solidFill>
                <a:latin typeface="Meiryo UI" panose="020B0604030504040204" pitchFamily="50" charset="-128"/>
                <a:ea typeface="Meiryo UI" panose="020B0604030504040204" pitchFamily="50" charset="-128"/>
              </a:endParaRPr>
            </a:p>
            <a:p>
              <a:r>
                <a:rPr lang="ja-JP" altLang="en-US" sz="2400">
                  <a:solidFill>
                    <a:schemeClr val="accent2"/>
                  </a:solidFill>
                  <a:latin typeface="Meiryo UI" panose="020B0604030504040204" pitchFamily="50" charset="-128"/>
                  <a:ea typeface="Meiryo UI" panose="020B0604030504040204" pitchFamily="50" charset="-128"/>
                </a:rPr>
                <a:t>　・ テキスト</a:t>
              </a:r>
              <a:endParaRPr lang="en-US" altLang="ja-JP" sz="2400">
                <a:solidFill>
                  <a:schemeClr val="accent2"/>
                </a:solidFill>
                <a:latin typeface="Meiryo UI" panose="020B0604030504040204" pitchFamily="50" charset="-128"/>
                <a:ea typeface="Meiryo UI" panose="020B0604030504040204" pitchFamily="50" charset="-128"/>
              </a:endParaRPr>
            </a:p>
            <a:p>
              <a:r>
                <a:rPr lang="ja-JP" altLang="en-US" sz="2400">
                  <a:solidFill>
                    <a:schemeClr val="accent2"/>
                  </a:solidFill>
                  <a:latin typeface="Meiryo UI" panose="020B0604030504040204" pitchFamily="50" charset="-128"/>
                  <a:ea typeface="Meiryo UI" panose="020B0604030504040204" pitchFamily="50" charset="-128"/>
                </a:rPr>
                <a:t>　・ テキスト</a:t>
              </a:r>
              <a:endParaRPr kumimoji="1" lang="en-US" altLang="ja-JP" sz="2400">
                <a:solidFill>
                  <a:schemeClr val="accent2"/>
                </a:solidFill>
                <a:latin typeface="Meiryo UI" panose="020B0604030504040204" pitchFamily="50" charset="-128"/>
                <a:ea typeface="Meiryo UI" panose="020B0604030504040204" pitchFamily="50" charset="-128"/>
              </a:endParaRPr>
            </a:p>
            <a:p>
              <a:r>
                <a:rPr lang="ja-JP" altLang="en-US" sz="2400">
                  <a:solidFill>
                    <a:schemeClr val="accent2"/>
                  </a:solidFill>
                  <a:latin typeface="Meiryo UI" panose="020B0604030504040204" pitchFamily="50" charset="-128"/>
                  <a:ea typeface="Meiryo UI" panose="020B0604030504040204" pitchFamily="50" charset="-128"/>
                </a:rPr>
                <a:t>　・ テキスト</a:t>
              </a:r>
              <a:endParaRPr kumimoji="1" lang="ja-JP" altLang="en-US" sz="2400">
                <a:solidFill>
                  <a:schemeClr val="accent2"/>
                </a:solidFill>
                <a:latin typeface="Meiryo UI" panose="020B0604030504040204" pitchFamily="50" charset="-128"/>
                <a:ea typeface="Meiryo UI" panose="020B0604030504040204" pitchFamily="50" charset="-128"/>
              </a:endParaRPr>
            </a:p>
          </p:txBody>
        </p:sp>
        <p:sp>
          <p:nvSpPr>
            <p:cNvPr id="15" name="楕円 14">
              <a:extLst>
                <a:ext uri="{FF2B5EF4-FFF2-40B4-BE49-F238E27FC236}">
                  <a16:creationId xmlns:a16="http://schemas.microsoft.com/office/drawing/2014/main" id="{24CB6536-17E9-4374-82E5-E3D249C62E17}"/>
                </a:ext>
              </a:extLst>
            </p:cNvPr>
            <p:cNvSpPr/>
            <p:nvPr/>
          </p:nvSpPr>
          <p:spPr>
            <a:xfrm>
              <a:off x="735568" y="3040566"/>
              <a:ext cx="780586" cy="73598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a:latin typeface="Meiryo UI" panose="020B0604030504040204" pitchFamily="50" charset="-128"/>
                  <a:ea typeface="Meiryo UI" panose="020B0604030504040204" pitchFamily="50" charset="-128"/>
                </a:rPr>
                <a:t>１</a:t>
              </a:r>
              <a:endParaRPr kumimoji="1" lang="ja-JP" altLang="en-US" b="1">
                <a:latin typeface="Meiryo UI" panose="020B0604030504040204" pitchFamily="50" charset="-128"/>
                <a:ea typeface="Meiryo UI" panose="020B0604030504040204" pitchFamily="50" charset="-128"/>
              </a:endParaRPr>
            </a:p>
          </p:txBody>
        </p:sp>
      </p:grpSp>
      <p:grpSp>
        <p:nvGrpSpPr>
          <p:cNvPr id="18" name="グループ化 17">
            <a:extLst>
              <a:ext uri="{FF2B5EF4-FFF2-40B4-BE49-F238E27FC236}">
                <a16:creationId xmlns:a16="http://schemas.microsoft.com/office/drawing/2014/main" id="{BB3A48BE-467E-4DA8-8A3C-C4916300D6B9}"/>
              </a:ext>
            </a:extLst>
          </p:cNvPr>
          <p:cNvGrpSpPr/>
          <p:nvPr/>
        </p:nvGrpSpPr>
        <p:grpSpPr>
          <a:xfrm>
            <a:off x="3667910" y="3386254"/>
            <a:ext cx="2843973" cy="3137210"/>
            <a:chOff x="735568" y="3040566"/>
            <a:chExt cx="2843973" cy="3137210"/>
          </a:xfrm>
        </p:grpSpPr>
        <p:sp>
          <p:nvSpPr>
            <p:cNvPr id="19" name="正方形/長方形 18">
              <a:extLst>
                <a:ext uri="{FF2B5EF4-FFF2-40B4-BE49-F238E27FC236}">
                  <a16:creationId xmlns:a16="http://schemas.microsoft.com/office/drawing/2014/main" id="{C5A8386C-C90D-4041-9512-4FE3C2BABCF9}"/>
                </a:ext>
              </a:extLst>
            </p:cNvPr>
            <p:cNvSpPr/>
            <p:nvPr/>
          </p:nvSpPr>
          <p:spPr>
            <a:xfrm>
              <a:off x="825190" y="3200400"/>
              <a:ext cx="2754351" cy="2977376"/>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2800" b="1">
                  <a:solidFill>
                    <a:schemeClr val="accent2"/>
                  </a:solidFill>
                  <a:latin typeface="Meiryo UI" panose="020B0604030504040204" pitchFamily="50" charset="-128"/>
                  <a:ea typeface="Meiryo UI" panose="020B0604030504040204" pitchFamily="50" charset="-128"/>
                </a:rPr>
                <a:t>テキスト</a:t>
              </a:r>
              <a:endParaRPr kumimoji="1" lang="en-US" altLang="ja-JP" sz="2800" b="1">
                <a:solidFill>
                  <a:schemeClr val="accent2"/>
                </a:solidFill>
                <a:latin typeface="Meiryo UI" panose="020B0604030504040204" pitchFamily="50" charset="-128"/>
                <a:ea typeface="Meiryo UI" panose="020B0604030504040204" pitchFamily="50" charset="-128"/>
              </a:endParaRPr>
            </a:p>
            <a:p>
              <a:pPr algn="ctr"/>
              <a:endParaRPr kumimoji="1" lang="en-US" altLang="ja-JP" sz="2400">
                <a:solidFill>
                  <a:schemeClr val="accent2"/>
                </a:solidFill>
                <a:latin typeface="Meiryo UI" panose="020B0604030504040204" pitchFamily="50" charset="-128"/>
                <a:ea typeface="Meiryo UI" panose="020B0604030504040204" pitchFamily="50" charset="-128"/>
              </a:endParaRPr>
            </a:p>
            <a:p>
              <a:r>
                <a:rPr lang="ja-JP" altLang="en-US" sz="2400">
                  <a:solidFill>
                    <a:schemeClr val="accent2"/>
                  </a:solidFill>
                  <a:latin typeface="Meiryo UI" panose="020B0604030504040204" pitchFamily="50" charset="-128"/>
                  <a:ea typeface="Meiryo UI" panose="020B0604030504040204" pitchFamily="50" charset="-128"/>
                </a:rPr>
                <a:t>　・ テキスト</a:t>
              </a:r>
              <a:endParaRPr lang="en-US" altLang="ja-JP" sz="2400">
                <a:solidFill>
                  <a:schemeClr val="accent2"/>
                </a:solidFill>
                <a:latin typeface="Meiryo UI" panose="020B0604030504040204" pitchFamily="50" charset="-128"/>
                <a:ea typeface="Meiryo UI" panose="020B0604030504040204" pitchFamily="50" charset="-128"/>
              </a:endParaRPr>
            </a:p>
            <a:p>
              <a:r>
                <a:rPr lang="ja-JP" altLang="en-US" sz="2400">
                  <a:solidFill>
                    <a:schemeClr val="accent2"/>
                  </a:solidFill>
                  <a:latin typeface="Meiryo UI" panose="020B0604030504040204" pitchFamily="50" charset="-128"/>
                  <a:ea typeface="Meiryo UI" panose="020B0604030504040204" pitchFamily="50" charset="-128"/>
                </a:rPr>
                <a:t>　・ テキスト</a:t>
              </a:r>
              <a:endParaRPr kumimoji="1" lang="en-US" altLang="ja-JP" sz="2400">
                <a:solidFill>
                  <a:schemeClr val="accent2"/>
                </a:solidFill>
                <a:latin typeface="Meiryo UI" panose="020B0604030504040204" pitchFamily="50" charset="-128"/>
                <a:ea typeface="Meiryo UI" panose="020B0604030504040204" pitchFamily="50" charset="-128"/>
              </a:endParaRPr>
            </a:p>
            <a:p>
              <a:r>
                <a:rPr lang="ja-JP" altLang="en-US" sz="2400">
                  <a:solidFill>
                    <a:schemeClr val="accent2"/>
                  </a:solidFill>
                  <a:latin typeface="Meiryo UI" panose="020B0604030504040204" pitchFamily="50" charset="-128"/>
                  <a:ea typeface="Meiryo UI" panose="020B0604030504040204" pitchFamily="50" charset="-128"/>
                </a:rPr>
                <a:t>　・ テキスト</a:t>
              </a:r>
              <a:endParaRPr kumimoji="1" lang="ja-JP" altLang="en-US"/>
            </a:p>
          </p:txBody>
        </p:sp>
        <p:sp>
          <p:nvSpPr>
            <p:cNvPr id="20" name="楕円 19">
              <a:extLst>
                <a:ext uri="{FF2B5EF4-FFF2-40B4-BE49-F238E27FC236}">
                  <a16:creationId xmlns:a16="http://schemas.microsoft.com/office/drawing/2014/main" id="{C5A31C3D-EA58-48CB-8F34-E16DBE6877BF}"/>
                </a:ext>
              </a:extLst>
            </p:cNvPr>
            <p:cNvSpPr/>
            <p:nvPr/>
          </p:nvSpPr>
          <p:spPr>
            <a:xfrm>
              <a:off x="735568" y="3040566"/>
              <a:ext cx="780586" cy="73598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2800" b="1">
                  <a:latin typeface="Meiryo UI" panose="020B0604030504040204" pitchFamily="50" charset="-128"/>
                  <a:ea typeface="Meiryo UI" panose="020B0604030504040204" pitchFamily="50" charset="-128"/>
                </a:rPr>
                <a:t>２</a:t>
              </a:r>
              <a:endParaRPr kumimoji="1" lang="ja-JP" altLang="en-US" b="1">
                <a:latin typeface="Meiryo UI" panose="020B0604030504040204" pitchFamily="50" charset="-128"/>
                <a:ea typeface="Meiryo UI" panose="020B0604030504040204" pitchFamily="50" charset="-128"/>
              </a:endParaRPr>
            </a:p>
          </p:txBody>
        </p:sp>
      </p:grpSp>
      <p:grpSp>
        <p:nvGrpSpPr>
          <p:cNvPr id="21" name="グループ化 20">
            <a:extLst>
              <a:ext uri="{FF2B5EF4-FFF2-40B4-BE49-F238E27FC236}">
                <a16:creationId xmlns:a16="http://schemas.microsoft.com/office/drawing/2014/main" id="{FDA5B628-D47F-4A32-86E3-68B3918C42DB}"/>
              </a:ext>
            </a:extLst>
          </p:cNvPr>
          <p:cNvGrpSpPr/>
          <p:nvPr/>
        </p:nvGrpSpPr>
        <p:grpSpPr>
          <a:xfrm>
            <a:off x="6644320" y="3386254"/>
            <a:ext cx="2843973" cy="3137210"/>
            <a:chOff x="735568" y="3040566"/>
            <a:chExt cx="2843973" cy="3137210"/>
          </a:xfrm>
        </p:grpSpPr>
        <p:sp>
          <p:nvSpPr>
            <p:cNvPr id="22" name="正方形/長方形 21">
              <a:extLst>
                <a:ext uri="{FF2B5EF4-FFF2-40B4-BE49-F238E27FC236}">
                  <a16:creationId xmlns:a16="http://schemas.microsoft.com/office/drawing/2014/main" id="{054E37F5-923C-4524-8C08-FF09271CE027}"/>
                </a:ext>
              </a:extLst>
            </p:cNvPr>
            <p:cNvSpPr/>
            <p:nvPr/>
          </p:nvSpPr>
          <p:spPr>
            <a:xfrm>
              <a:off x="825190" y="3200400"/>
              <a:ext cx="2754351" cy="2977376"/>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2800" b="1">
                  <a:solidFill>
                    <a:schemeClr val="accent2"/>
                  </a:solidFill>
                  <a:latin typeface="Meiryo UI" panose="020B0604030504040204" pitchFamily="50" charset="-128"/>
                  <a:ea typeface="Meiryo UI" panose="020B0604030504040204" pitchFamily="50" charset="-128"/>
                </a:rPr>
                <a:t>テキスト</a:t>
              </a:r>
              <a:endParaRPr kumimoji="1" lang="en-US" altLang="ja-JP" sz="2800" b="1">
                <a:solidFill>
                  <a:schemeClr val="accent2"/>
                </a:solidFill>
                <a:latin typeface="Meiryo UI" panose="020B0604030504040204" pitchFamily="50" charset="-128"/>
                <a:ea typeface="Meiryo UI" panose="020B0604030504040204" pitchFamily="50" charset="-128"/>
              </a:endParaRPr>
            </a:p>
            <a:p>
              <a:pPr algn="ctr"/>
              <a:endParaRPr kumimoji="1" lang="en-US" altLang="ja-JP" sz="2400">
                <a:solidFill>
                  <a:schemeClr val="accent2"/>
                </a:solidFill>
                <a:latin typeface="Meiryo UI" panose="020B0604030504040204" pitchFamily="50" charset="-128"/>
                <a:ea typeface="Meiryo UI" panose="020B0604030504040204" pitchFamily="50" charset="-128"/>
              </a:endParaRPr>
            </a:p>
            <a:p>
              <a:r>
                <a:rPr lang="ja-JP" altLang="en-US" sz="2400">
                  <a:solidFill>
                    <a:schemeClr val="accent2"/>
                  </a:solidFill>
                  <a:latin typeface="Meiryo UI" panose="020B0604030504040204" pitchFamily="50" charset="-128"/>
                  <a:ea typeface="Meiryo UI" panose="020B0604030504040204" pitchFamily="50" charset="-128"/>
                </a:rPr>
                <a:t>　・ テキスト</a:t>
              </a:r>
              <a:endParaRPr lang="en-US" altLang="ja-JP" sz="2400">
                <a:solidFill>
                  <a:schemeClr val="accent2"/>
                </a:solidFill>
                <a:latin typeface="Meiryo UI" panose="020B0604030504040204" pitchFamily="50" charset="-128"/>
                <a:ea typeface="Meiryo UI" panose="020B0604030504040204" pitchFamily="50" charset="-128"/>
              </a:endParaRPr>
            </a:p>
            <a:p>
              <a:r>
                <a:rPr lang="ja-JP" altLang="en-US" sz="2400">
                  <a:solidFill>
                    <a:schemeClr val="accent2"/>
                  </a:solidFill>
                  <a:latin typeface="Meiryo UI" panose="020B0604030504040204" pitchFamily="50" charset="-128"/>
                  <a:ea typeface="Meiryo UI" panose="020B0604030504040204" pitchFamily="50" charset="-128"/>
                </a:rPr>
                <a:t>　・ テキスト</a:t>
              </a:r>
              <a:endParaRPr kumimoji="1" lang="en-US" altLang="ja-JP" sz="2400">
                <a:solidFill>
                  <a:schemeClr val="accent2"/>
                </a:solidFill>
                <a:latin typeface="Meiryo UI" panose="020B0604030504040204" pitchFamily="50" charset="-128"/>
                <a:ea typeface="Meiryo UI" panose="020B0604030504040204" pitchFamily="50" charset="-128"/>
              </a:endParaRPr>
            </a:p>
            <a:p>
              <a:r>
                <a:rPr lang="ja-JP" altLang="en-US" sz="2400">
                  <a:solidFill>
                    <a:schemeClr val="accent2"/>
                  </a:solidFill>
                  <a:latin typeface="Meiryo UI" panose="020B0604030504040204" pitchFamily="50" charset="-128"/>
                  <a:ea typeface="Meiryo UI" panose="020B0604030504040204" pitchFamily="50" charset="-128"/>
                </a:rPr>
                <a:t>　・ テキスト</a:t>
              </a:r>
              <a:endParaRPr kumimoji="1" lang="ja-JP" altLang="en-US"/>
            </a:p>
          </p:txBody>
        </p:sp>
        <p:sp>
          <p:nvSpPr>
            <p:cNvPr id="23" name="楕円 22">
              <a:extLst>
                <a:ext uri="{FF2B5EF4-FFF2-40B4-BE49-F238E27FC236}">
                  <a16:creationId xmlns:a16="http://schemas.microsoft.com/office/drawing/2014/main" id="{70D3E944-FE41-4DAA-9D2B-EDD178DA1DE8}"/>
                </a:ext>
              </a:extLst>
            </p:cNvPr>
            <p:cNvSpPr/>
            <p:nvPr/>
          </p:nvSpPr>
          <p:spPr>
            <a:xfrm>
              <a:off x="735568" y="3040566"/>
              <a:ext cx="780586" cy="73598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a:latin typeface="Meiryo UI" panose="020B0604030504040204" pitchFamily="50" charset="-128"/>
                  <a:ea typeface="Meiryo UI" panose="020B0604030504040204" pitchFamily="50" charset="-128"/>
                </a:rPr>
                <a:t>３</a:t>
              </a:r>
              <a:endParaRPr kumimoji="1" lang="ja-JP" altLang="en-US" b="1">
                <a:latin typeface="Meiryo UI" panose="020B0604030504040204" pitchFamily="50" charset="-128"/>
                <a:ea typeface="Meiryo UI" panose="020B0604030504040204" pitchFamily="50" charset="-128"/>
              </a:endParaRPr>
            </a:p>
          </p:txBody>
        </p:sp>
      </p:grpSp>
      <p:grpSp>
        <p:nvGrpSpPr>
          <p:cNvPr id="3" name="グループ化 2">
            <a:extLst>
              <a:ext uri="{FF2B5EF4-FFF2-40B4-BE49-F238E27FC236}">
                <a16:creationId xmlns:a16="http://schemas.microsoft.com/office/drawing/2014/main" id="{D680C6EE-1436-4D95-9791-106C1C0EECA9}"/>
              </a:ext>
            </a:extLst>
          </p:cNvPr>
          <p:cNvGrpSpPr/>
          <p:nvPr/>
        </p:nvGrpSpPr>
        <p:grpSpPr>
          <a:xfrm>
            <a:off x="7384398" y="747398"/>
            <a:ext cx="4223402" cy="646331"/>
            <a:chOff x="7384398" y="747398"/>
            <a:chExt cx="4223402" cy="646331"/>
          </a:xfrm>
        </p:grpSpPr>
        <p:sp>
          <p:nvSpPr>
            <p:cNvPr id="33" name="テキスト ボックス 32">
              <a:extLst>
                <a:ext uri="{FF2B5EF4-FFF2-40B4-BE49-F238E27FC236}">
                  <a16:creationId xmlns:a16="http://schemas.microsoft.com/office/drawing/2014/main" id="{264B9066-E387-4972-A2AC-168D406BC98E}"/>
                </a:ext>
              </a:extLst>
            </p:cNvPr>
            <p:cNvSpPr txBox="1"/>
            <p:nvPr/>
          </p:nvSpPr>
          <p:spPr>
            <a:xfrm>
              <a:off x="7384398" y="747398"/>
              <a:ext cx="809837" cy="646331"/>
            </a:xfrm>
            <a:prstGeom prst="rect">
              <a:avLst/>
            </a:prstGeom>
            <a:noFill/>
          </p:spPr>
          <p:txBody>
            <a:bodyPr wrap="none" rtlCol="0">
              <a:spAutoFit/>
            </a:bodyPr>
            <a:lstStyle/>
            <a:p>
              <a:r>
                <a:rPr kumimoji="1" lang="en-US" altLang="ja-JP" sz="3600" b="1">
                  <a:solidFill>
                    <a:schemeClr val="bg2">
                      <a:lumMod val="75000"/>
                    </a:schemeClr>
                  </a:solidFill>
                  <a:latin typeface="メイリオ" panose="020B0604030504040204" pitchFamily="50" charset="-128"/>
                  <a:ea typeface="メイリオ" panose="020B0604030504040204" pitchFamily="50" charset="-128"/>
                </a:rPr>
                <a:t>01</a:t>
              </a:r>
              <a:endParaRPr kumimoji="1" lang="ja-JP" altLang="en-US" b="1">
                <a:solidFill>
                  <a:schemeClr val="bg2">
                    <a:lumMod val="75000"/>
                  </a:schemeClr>
                </a:solidFill>
                <a:latin typeface="メイリオ" panose="020B0604030504040204" pitchFamily="50" charset="-128"/>
                <a:ea typeface="メイリオ" panose="020B0604030504040204" pitchFamily="50" charset="-128"/>
              </a:endParaRPr>
            </a:p>
          </p:txBody>
        </p:sp>
        <p:cxnSp>
          <p:nvCxnSpPr>
            <p:cNvPr id="36" name="直線コネクタ 35">
              <a:extLst>
                <a:ext uri="{FF2B5EF4-FFF2-40B4-BE49-F238E27FC236}">
                  <a16:creationId xmlns:a16="http://schemas.microsoft.com/office/drawing/2014/main" id="{5602ED51-CE5C-46E5-9E4B-F5EC156B1BBD}"/>
                </a:ext>
              </a:extLst>
            </p:cNvPr>
            <p:cNvCxnSpPr>
              <a:cxnSpLocks/>
            </p:cNvCxnSpPr>
            <p:nvPr/>
          </p:nvCxnSpPr>
          <p:spPr>
            <a:xfrm>
              <a:off x="7424906" y="1293087"/>
              <a:ext cx="4182894"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テキスト ボックス 1">
              <a:extLst>
                <a:ext uri="{FF2B5EF4-FFF2-40B4-BE49-F238E27FC236}">
                  <a16:creationId xmlns:a16="http://schemas.microsoft.com/office/drawing/2014/main" id="{8F9D10D9-4B45-4C83-97A2-3E46F6044E13}"/>
                </a:ext>
              </a:extLst>
            </p:cNvPr>
            <p:cNvSpPr txBox="1"/>
            <p:nvPr/>
          </p:nvSpPr>
          <p:spPr>
            <a:xfrm>
              <a:off x="8205249" y="868567"/>
              <a:ext cx="2954655" cy="369332"/>
            </a:xfrm>
            <a:prstGeom prst="rect">
              <a:avLst/>
            </a:prstGeom>
            <a:noFill/>
          </p:spPr>
          <p:txBody>
            <a:bodyPr wrap="none" rtlCol="0">
              <a:spAutoFit/>
            </a:bodyPr>
            <a:lstStyle/>
            <a:p>
              <a:r>
                <a:rPr lang="ja-JP" altLang="en-US">
                  <a:solidFill>
                    <a:schemeClr val="accent1">
                      <a:lumMod val="75000"/>
                    </a:schemeClr>
                  </a:solidFill>
                  <a:latin typeface="メイリオ" panose="020B0604030504040204" pitchFamily="50" charset="-128"/>
                  <a:ea typeface="メイリオ" panose="020B0604030504040204" pitchFamily="50" charset="-128"/>
                </a:rPr>
                <a:t>テキストテキストテキスト</a:t>
              </a:r>
              <a:endParaRPr kumimoji="1" lang="ja-JP" altLang="en-US">
                <a:solidFill>
                  <a:schemeClr val="accent1">
                    <a:lumMod val="75000"/>
                  </a:schemeClr>
                </a:solidFill>
                <a:latin typeface="メイリオ" panose="020B0604030504040204" pitchFamily="50" charset="-128"/>
                <a:ea typeface="メイリオ" panose="020B0604030504040204" pitchFamily="50" charset="-128"/>
              </a:endParaRPr>
            </a:p>
          </p:txBody>
        </p:sp>
      </p:grpSp>
      <p:grpSp>
        <p:nvGrpSpPr>
          <p:cNvPr id="12" name="グループ化 11">
            <a:extLst>
              <a:ext uri="{FF2B5EF4-FFF2-40B4-BE49-F238E27FC236}">
                <a16:creationId xmlns:a16="http://schemas.microsoft.com/office/drawing/2014/main" id="{54138D32-DF64-4FE5-BF62-525CB9BA1576}"/>
              </a:ext>
            </a:extLst>
          </p:cNvPr>
          <p:cNvGrpSpPr/>
          <p:nvPr/>
        </p:nvGrpSpPr>
        <p:grpSpPr>
          <a:xfrm>
            <a:off x="7395412" y="1616252"/>
            <a:ext cx="4270636" cy="646331"/>
            <a:chOff x="7395412" y="1616252"/>
            <a:chExt cx="4270636" cy="646331"/>
          </a:xfrm>
        </p:grpSpPr>
        <p:sp>
          <p:nvSpPr>
            <p:cNvPr id="34" name="テキスト ボックス 33">
              <a:extLst>
                <a:ext uri="{FF2B5EF4-FFF2-40B4-BE49-F238E27FC236}">
                  <a16:creationId xmlns:a16="http://schemas.microsoft.com/office/drawing/2014/main" id="{D0F40174-78A8-4CA5-9A4F-4B97E235D03E}"/>
                </a:ext>
              </a:extLst>
            </p:cNvPr>
            <p:cNvSpPr txBox="1"/>
            <p:nvPr/>
          </p:nvSpPr>
          <p:spPr>
            <a:xfrm>
              <a:off x="7395412" y="1616252"/>
              <a:ext cx="809837" cy="646331"/>
            </a:xfrm>
            <a:prstGeom prst="rect">
              <a:avLst/>
            </a:prstGeom>
            <a:noFill/>
          </p:spPr>
          <p:txBody>
            <a:bodyPr wrap="none" rtlCol="0">
              <a:spAutoFit/>
            </a:bodyPr>
            <a:lstStyle/>
            <a:p>
              <a:r>
                <a:rPr kumimoji="1" lang="en-US" altLang="ja-JP" sz="3600" b="1">
                  <a:solidFill>
                    <a:schemeClr val="bg2">
                      <a:lumMod val="75000"/>
                    </a:schemeClr>
                  </a:solidFill>
                  <a:latin typeface="メイリオ" panose="020B0604030504040204" pitchFamily="50" charset="-128"/>
                  <a:ea typeface="メイリオ" panose="020B0604030504040204" pitchFamily="50" charset="-128"/>
                </a:rPr>
                <a:t>0</a:t>
              </a:r>
              <a:r>
                <a:rPr lang="en-US" altLang="ja-JP" sz="3600" b="1">
                  <a:solidFill>
                    <a:schemeClr val="bg2">
                      <a:lumMod val="75000"/>
                    </a:schemeClr>
                  </a:solidFill>
                  <a:latin typeface="メイリオ" panose="020B0604030504040204" pitchFamily="50" charset="-128"/>
                  <a:ea typeface="メイリオ" panose="020B0604030504040204" pitchFamily="50" charset="-128"/>
                </a:rPr>
                <a:t>2</a:t>
              </a:r>
              <a:endParaRPr kumimoji="1" lang="ja-JP" altLang="en-US" b="1">
                <a:solidFill>
                  <a:schemeClr val="bg2">
                    <a:lumMod val="75000"/>
                  </a:schemeClr>
                </a:solidFill>
                <a:latin typeface="メイリオ" panose="020B0604030504040204" pitchFamily="50" charset="-128"/>
                <a:ea typeface="メイリオ" panose="020B0604030504040204" pitchFamily="50" charset="-128"/>
              </a:endParaRPr>
            </a:p>
          </p:txBody>
        </p:sp>
        <p:cxnSp>
          <p:nvCxnSpPr>
            <p:cNvPr id="37" name="直線コネクタ 36">
              <a:extLst>
                <a:ext uri="{FF2B5EF4-FFF2-40B4-BE49-F238E27FC236}">
                  <a16:creationId xmlns:a16="http://schemas.microsoft.com/office/drawing/2014/main" id="{E2CA317F-5ABE-4240-9083-32BA8A044F5A}"/>
                </a:ext>
              </a:extLst>
            </p:cNvPr>
            <p:cNvCxnSpPr>
              <a:cxnSpLocks/>
            </p:cNvCxnSpPr>
            <p:nvPr/>
          </p:nvCxnSpPr>
          <p:spPr>
            <a:xfrm>
              <a:off x="7483154" y="2153409"/>
              <a:ext cx="4182894" cy="0"/>
            </a:xfrm>
            <a:prstGeom prst="line">
              <a:avLst/>
            </a:prstGeom>
          </p:spPr>
          <p:style>
            <a:lnRef idx="1">
              <a:schemeClr val="accent1"/>
            </a:lnRef>
            <a:fillRef idx="0">
              <a:schemeClr val="accent1"/>
            </a:fillRef>
            <a:effectRef idx="0">
              <a:schemeClr val="accent1"/>
            </a:effectRef>
            <a:fontRef idx="minor">
              <a:schemeClr val="tx1"/>
            </a:fontRef>
          </p:style>
        </p:cxnSp>
        <p:sp>
          <p:nvSpPr>
            <p:cNvPr id="26" name="テキスト ボックス 25">
              <a:extLst>
                <a:ext uri="{FF2B5EF4-FFF2-40B4-BE49-F238E27FC236}">
                  <a16:creationId xmlns:a16="http://schemas.microsoft.com/office/drawing/2014/main" id="{281F2B01-B91A-4171-A7D0-9144D6352D09}"/>
                </a:ext>
              </a:extLst>
            </p:cNvPr>
            <p:cNvSpPr txBox="1"/>
            <p:nvPr/>
          </p:nvSpPr>
          <p:spPr>
            <a:xfrm>
              <a:off x="8215745" y="1726199"/>
              <a:ext cx="2954655" cy="369332"/>
            </a:xfrm>
            <a:prstGeom prst="rect">
              <a:avLst/>
            </a:prstGeom>
            <a:noFill/>
          </p:spPr>
          <p:txBody>
            <a:bodyPr wrap="none" rtlCol="0">
              <a:spAutoFit/>
            </a:bodyPr>
            <a:lstStyle/>
            <a:p>
              <a:r>
                <a:rPr lang="ja-JP" altLang="en-US">
                  <a:solidFill>
                    <a:schemeClr val="accent1">
                      <a:lumMod val="75000"/>
                    </a:schemeClr>
                  </a:solidFill>
                  <a:latin typeface="メイリオ" panose="020B0604030504040204" pitchFamily="50" charset="-128"/>
                  <a:ea typeface="メイリオ" panose="020B0604030504040204" pitchFamily="50" charset="-128"/>
                </a:rPr>
                <a:t>テキストテキストテキスト</a:t>
              </a:r>
              <a:endParaRPr kumimoji="1" lang="ja-JP" altLang="en-US">
                <a:solidFill>
                  <a:schemeClr val="accent1">
                    <a:lumMod val="75000"/>
                  </a:schemeClr>
                </a:solidFill>
                <a:latin typeface="メイリオ" panose="020B0604030504040204" pitchFamily="50" charset="-128"/>
                <a:ea typeface="メイリオ" panose="020B0604030504040204" pitchFamily="50" charset="-128"/>
              </a:endParaRPr>
            </a:p>
          </p:txBody>
        </p:sp>
      </p:grpSp>
      <p:grpSp>
        <p:nvGrpSpPr>
          <p:cNvPr id="13" name="グループ化 12">
            <a:extLst>
              <a:ext uri="{FF2B5EF4-FFF2-40B4-BE49-F238E27FC236}">
                <a16:creationId xmlns:a16="http://schemas.microsoft.com/office/drawing/2014/main" id="{D8AF634A-C430-492B-A3CA-DD769882B4E3}"/>
              </a:ext>
            </a:extLst>
          </p:cNvPr>
          <p:cNvGrpSpPr/>
          <p:nvPr/>
        </p:nvGrpSpPr>
        <p:grpSpPr>
          <a:xfrm>
            <a:off x="7375527" y="2462103"/>
            <a:ext cx="4277821" cy="646331"/>
            <a:chOff x="7375527" y="2462103"/>
            <a:chExt cx="4277821" cy="646331"/>
          </a:xfrm>
        </p:grpSpPr>
        <p:sp>
          <p:nvSpPr>
            <p:cNvPr id="35" name="テキスト ボックス 34">
              <a:extLst>
                <a:ext uri="{FF2B5EF4-FFF2-40B4-BE49-F238E27FC236}">
                  <a16:creationId xmlns:a16="http://schemas.microsoft.com/office/drawing/2014/main" id="{F9EF491B-3ABD-469B-B884-A22AEF226DA4}"/>
                </a:ext>
              </a:extLst>
            </p:cNvPr>
            <p:cNvSpPr txBox="1"/>
            <p:nvPr/>
          </p:nvSpPr>
          <p:spPr>
            <a:xfrm>
              <a:off x="7375527" y="2462103"/>
              <a:ext cx="809837" cy="646331"/>
            </a:xfrm>
            <a:prstGeom prst="rect">
              <a:avLst/>
            </a:prstGeom>
            <a:noFill/>
          </p:spPr>
          <p:txBody>
            <a:bodyPr wrap="none" rtlCol="0">
              <a:spAutoFit/>
            </a:bodyPr>
            <a:lstStyle/>
            <a:p>
              <a:r>
                <a:rPr kumimoji="1" lang="en-US" altLang="ja-JP" sz="3600" b="1">
                  <a:solidFill>
                    <a:schemeClr val="bg2">
                      <a:lumMod val="75000"/>
                    </a:schemeClr>
                  </a:solidFill>
                  <a:latin typeface="メイリオ" panose="020B0604030504040204" pitchFamily="50" charset="-128"/>
                  <a:ea typeface="メイリオ" panose="020B0604030504040204" pitchFamily="50" charset="-128"/>
                </a:rPr>
                <a:t>03</a:t>
              </a:r>
              <a:endParaRPr kumimoji="1" lang="ja-JP" altLang="en-US" b="1">
                <a:solidFill>
                  <a:schemeClr val="bg2">
                    <a:lumMod val="75000"/>
                  </a:schemeClr>
                </a:solidFill>
                <a:latin typeface="メイリオ" panose="020B0604030504040204" pitchFamily="50" charset="-128"/>
                <a:ea typeface="メイリオ" panose="020B0604030504040204" pitchFamily="50" charset="-128"/>
              </a:endParaRPr>
            </a:p>
          </p:txBody>
        </p:sp>
        <p:cxnSp>
          <p:nvCxnSpPr>
            <p:cNvPr id="38" name="直線コネクタ 37">
              <a:extLst>
                <a:ext uri="{FF2B5EF4-FFF2-40B4-BE49-F238E27FC236}">
                  <a16:creationId xmlns:a16="http://schemas.microsoft.com/office/drawing/2014/main" id="{8CCDEEC9-23D7-489D-9875-28633B856B6D}"/>
                </a:ext>
              </a:extLst>
            </p:cNvPr>
            <p:cNvCxnSpPr>
              <a:cxnSpLocks/>
            </p:cNvCxnSpPr>
            <p:nvPr/>
          </p:nvCxnSpPr>
          <p:spPr>
            <a:xfrm>
              <a:off x="7470454" y="3053245"/>
              <a:ext cx="4182894" cy="0"/>
            </a:xfrm>
            <a:prstGeom prst="line">
              <a:avLst/>
            </a:prstGeom>
          </p:spPr>
          <p:style>
            <a:lnRef idx="1">
              <a:schemeClr val="accent1"/>
            </a:lnRef>
            <a:fillRef idx="0">
              <a:schemeClr val="accent1"/>
            </a:fillRef>
            <a:effectRef idx="0">
              <a:schemeClr val="accent1"/>
            </a:effectRef>
            <a:fontRef idx="minor">
              <a:schemeClr val="tx1"/>
            </a:fontRef>
          </p:style>
        </p:cxnSp>
        <p:sp>
          <p:nvSpPr>
            <p:cNvPr id="27" name="テキスト ボックス 26">
              <a:extLst>
                <a:ext uri="{FF2B5EF4-FFF2-40B4-BE49-F238E27FC236}">
                  <a16:creationId xmlns:a16="http://schemas.microsoft.com/office/drawing/2014/main" id="{CCAE5B25-83FF-40CC-A415-A27E2CA060B7}"/>
                </a:ext>
              </a:extLst>
            </p:cNvPr>
            <p:cNvSpPr txBox="1"/>
            <p:nvPr/>
          </p:nvSpPr>
          <p:spPr>
            <a:xfrm>
              <a:off x="8215745" y="2628725"/>
              <a:ext cx="2954655" cy="369332"/>
            </a:xfrm>
            <a:prstGeom prst="rect">
              <a:avLst/>
            </a:prstGeom>
            <a:noFill/>
          </p:spPr>
          <p:txBody>
            <a:bodyPr wrap="none" rtlCol="0">
              <a:spAutoFit/>
            </a:bodyPr>
            <a:lstStyle/>
            <a:p>
              <a:r>
                <a:rPr lang="ja-JP" altLang="en-US">
                  <a:solidFill>
                    <a:schemeClr val="accent1">
                      <a:lumMod val="75000"/>
                    </a:schemeClr>
                  </a:solidFill>
                  <a:latin typeface="メイリオ" panose="020B0604030504040204" pitchFamily="50" charset="-128"/>
                  <a:ea typeface="メイリオ" panose="020B0604030504040204" pitchFamily="50" charset="-128"/>
                </a:rPr>
                <a:t>テキストテキストテキスト</a:t>
              </a:r>
              <a:endParaRPr kumimoji="1" lang="ja-JP" altLang="en-US">
                <a:solidFill>
                  <a:schemeClr val="accent1">
                    <a:lumMod val="75000"/>
                  </a:schemeClr>
                </a:solidFill>
                <a:latin typeface="メイリオ" panose="020B0604030504040204" pitchFamily="50" charset="-128"/>
                <a:ea typeface="メイリオ" panose="020B0604030504040204" pitchFamily="50" charset="-128"/>
              </a:endParaRPr>
            </a:p>
          </p:txBody>
        </p:sp>
      </p:grpSp>
      <p:sp>
        <p:nvSpPr>
          <p:cNvPr id="32" name="テキスト ボックス 31">
            <a:extLst>
              <a:ext uri="{FF2B5EF4-FFF2-40B4-BE49-F238E27FC236}">
                <a16:creationId xmlns:a16="http://schemas.microsoft.com/office/drawing/2014/main" id="{B846A74B-4212-44F8-BFF7-BDC08E206203}"/>
              </a:ext>
            </a:extLst>
          </p:cNvPr>
          <p:cNvSpPr txBox="1"/>
          <p:nvPr/>
        </p:nvSpPr>
        <p:spPr>
          <a:xfrm>
            <a:off x="0" y="8472"/>
            <a:ext cx="12192000" cy="461665"/>
          </a:xfrm>
          <a:prstGeom prst="rect">
            <a:avLst/>
          </a:prstGeom>
          <a:solidFill>
            <a:schemeClr val="accent5">
              <a:lumMod val="20000"/>
              <a:lumOff val="80000"/>
            </a:scheme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編集用ブロック　　　　　　　　　　　　　　　　　　　　　　　　</a:t>
            </a:r>
            <a:r>
              <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複数の図を組み合わせる場合は「グループ化」してしましょう。</a:t>
            </a:r>
            <a:endParaRPr kumimoji="1" lang="en-US" altLang="ja-JP" sz="2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253456256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a:solidFill>
            <a:schemeClr val="accent3"/>
          </a:solidFill>
        </a:ln>
      </a:spPr>
      <a:bodyPr rtlCol="0" anchor="ctr"/>
      <a:lstStyle>
        <a:defPPr algn="ctr">
          <a:defRPr kumimoji="1" dirty="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8FB91701645CBD44A3341776F4280164" ma:contentTypeVersion="13" ma:contentTypeDescription="新しいドキュメントを作成します。" ma:contentTypeScope="" ma:versionID="38fc0a98a46c3c3fcba3545aa29389a0">
  <xsd:schema xmlns:xsd="http://www.w3.org/2001/XMLSchema" xmlns:xs="http://www.w3.org/2001/XMLSchema" xmlns:p="http://schemas.microsoft.com/office/2006/metadata/properties" xmlns:ns2="9ad0e51e-3ac5-4a03-b3ac-eda3f183adae" xmlns:ns3="46ab9cc5-814b-4d67-b65f-1a3c58ccb8b7" targetNamespace="http://schemas.microsoft.com/office/2006/metadata/properties" ma:root="true" ma:fieldsID="0b1502dffc3bb97c8d3ea1040efc1467" ns2:_="" ns3:_="">
    <xsd:import namespace="9ad0e51e-3ac5-4a03-b3ac-eda3f183adae"/>
    <xsd:import namespace="46ab9cc5-814b-4d67-b65f-1a3c58ccb8b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d0e51e-3ac5-4a03-b3ac-eda3f183ada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lcf76f155ced4ddcb4097134ff3c332f" ma:index="19" nillable="true" ma:taxonomy="true" ma:internalName="lcf76f155ced4ddcb4097134ff3c332f" ma:taxonomyFieldName="MediaServiceImageTags" ma:displayName="画像タグ" ma:readOnly="false" ma:fieldId="{5cf76f15-5ced-4ddc-b409-7134ff3c332f}" ma:taxonomyMulti="true" ma:sspId="b13b0e29-04b6-4135-894d-39f4a9b2905e"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46ab9cc5-814b-4d67-b65f-1a3c58ccb8b7" elementFormDefault="qualified">
    <xsd:import namespace="http://schemas.microsoft.com/office/2006/documentManagement/types"/>
    <xsd:import namespace="http://schemas.microsoft.com/office/infopath/2007/PartnerControls"/>
    <xsd:element name="SharedWithUsers" ma:index="16"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共有相手の詳細情報" ma:internalName="SharedWithDetails" ma:readOnly="true">
      <xsd:simpleType>
        <xsd:restriction base="dms:Note">
          <xsd:maxLength value="255"/>
        </xsd:restriction>
      </xsd:simpleType>
    </xsd:element>
    <xsd:element name="TaxCatchAll" ma:index="20" nillable="true" ma:displayName="Taxonomy Catch All Column" ma:hidden="true" ma:list="{1f74fc47-b1fc-4c5f-9c3f-372e9bfaf7dc}" ma:internalName="TaxCatchAll" ma:showField="CatchAllData" ma:web="46ab9cc5-814b-4d67-b65f-1a3c58ccb8b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ad0e51e-3ac5-4a03-b3ac-eda3f183adae">
      <Terms xmlns="http://schemas.microsoft.com/office/infopath/2007/PartnerControls"/>
    </lcf76f155ced4ddcb4097134ff3c332f>
    <TaxCatchAll xmlns="46ab9cc5-814b-4d67-b65f-1a3c58ccb8b7" xsi:nil="true"/>
  </documentManagement>
</p:properties>
</file>

<file path=customXml/itemProps1.xml><?xml version="1.0" encoding="utf-8"?>
<ds:datastoreItem xmlns:ds="http://schemas.openxmlformats.org/officeDocument/2006/customXml" ds:itemID="{C173D91C-B98E-405B-9816-9609F56D4D44}">
  <ds:schemaRefs>
    <ds:schemaRef ds:uri="http://schemas.microsoft.com/sharepoint/v3/contenttype/forms"/>
  </ds:schemaRefs>
</ds:datastoreItem>
</file>

<file path=customXml/itemProps2.xml><?xml version="1.0" encoding="utf-8"?>
<ds:datastoreItem xmlns:ds="http://schemas.openxmlformats.org/officeDocument/2006/customXml" ds:itemID="{F7259ED6-5964-4841-936D-AB06AD97107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ad0e51e-3ac5-4a03-b3ac-eda3f183adae"/>
    <ds:schemaRef ds:uri="46ab9cc5-814b-4d67-b65f-1a3c58ccb8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0808915-2F9D-44CA-A6E2-5C6CF89A509A}">
  <ds:schemaRefs>
    <ds:schemaRef ds:uri="http://purl.org/dc/dcmitype/"/>
    <ds:schemaRef ds:uri="http://schemas.microsoft.com/office/infopath/2007/PartnerControls"/>
    <ds:schemaRef ds:uri="http://schemas.microsoft.com/office/2006/documentManagement/types"/>
    <ds:schemaRef ds:uri="http://purl.org/dc/elements/1.1/"/>
    <ds:schemaRef ds:uri="1e7b0ab3-6913-4153-a6e5-a8cd1209dc73"/>
    <ds:schemaRef ds:uri="6fc20701-0957-4f4a-9650-1eacd4127ff8"/>
    <ds:schemaRef ds:uri="http://www.w3.org/XML/1998/namespace"/>
    <ds:schemaRef ds:uri="http://schemas.openxmlformats.org/package/2006/metadata/core-properties"/>
    <ds:schemaRef ds:uri="http://schemas.microsoft.com/office/2006/metadata/properties"/>
    <ds:schemaRef ds:uri="http://purl.org/dc/terms/"/>
    <ds:schemaRef ds:uri="9ad0e51e-3ac5-4a03-b3ac-eda3f183adae"/>
    <ds:schemaRef ds:uri="46ab9cc5-814b-4d67-b65f-1a3c58ccb8b7"/>
  </ds:schemaRefs>
</ds:datastoreItem>
</file>

<file path=docProps/app.xml><?xml version="1.0" encoding="utf-8"?>
<Properties xmlns="http://schemas.openxmlformats.org/officeDocument/2006/extended-properties" xmlns:vt="http://schemas.openxmlformats.org/officeDocument/2006/docPropsVTypes">
  <Template>基礎</Template>
  <TotalTime>96</TotalTime>
  <Words>537</Words>
  <Application>Microsoft Office PowerPoint</Application>
  <PresentationFormat>Widescreen</PresentationFormat>
  <Paragraphs>150</Paragraphs>
  <Slides>13</Slides>
  <Notes>6</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テーマ</vt:lpstr>
      <vt:lpstr>PowerPoint Presentation</vt:lpstr>
      <vt:lpstr>本素材集の使い方</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lastModifiedBy>合川 晃史</cp:lastModifiedBy>
  <cp:revision>5</cp:revision>
  <dcterms:created xsi:type="dcterms:W3CDTF">2021-12-08T07:27:09Z</dcterms:created>
  <dcterms:modified xsi:type="dcterms:W3CDTF">2023-04-05T08:24:32Z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0x0101008FB91701645CBD44A3341776F4280164</vt:lpwstr>
  </property>
</Properties>
</file>