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1"/>
  </p:notesMasterIdLst>
  <p:sldIdLst>
    <p:sldId id="258" r:id="rId5"/>
    <p:sldId id="256" r:id="rId6"/>
    <p:sldId id="257" r:id="rId7"/>
    <p:sldId id="261" r:id="rId8"/>
    <p:sldId id="259" r:id="rId9"/>
    <p:sldId id="262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3C88A2-90F8-5919-CB4D-43E0AE3F692B}" name="永原 成未" initials="永原" userId="S::nagahara@netlearning.co.jp::ddf3b3f4-937d-4b0a-a192-4857431172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5A3"/>
    <a:srgbClr val="A3811D"/>
    <a:srgbClr val="FFFFFF"/>
    <a:srgbClr val="44546A"/>
    <a:srgbClr val="FF0000"/>
    <a:srgbClr val="5B7AF0"/>
    <a:srgbClr val="F0C95B"/>
    <a:srgbClr val="7A9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79054" autoAdjust="0"/>
  </p:normalViewPr>
  <p:slideViewPr>
    <p:cSldViewPr snapToGrid="0">
      <p:cViewPr varScale="1">
        <p:scale>
          <a:sx n="86" d="100"/>
          <a:sy n="86" d="100"/>
        </p:scale>
        <p:origin x="6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061859-6824-4E0A-AE8C-01CDAD1380C6}" type="doc">
      <dgm:prSet loTypeId="urn:microsoft.com/office/officeart/2005/8/layout/process3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kumimoji="1" lang="ja-JP" altLang="en-US"/>
        </a:p>
      </dgm:t>
    </dgm:pt>
    <dgm:pt modelId="{F40A3DA9-FC7A-4051-A7D0-516311290AF4}">
      <dgm:prSet phldrT="[テキスト]"/>
      <dgm:spPr/>
      <dgm:t>
        <a:bodyPr/>
        <a:lstStyle/>
        <a:p>
          <a:r>
            <a:rPr kumimoji="1" lang="en-US" altLang="ja-JP" dirty="0"/>
            <a:t>1.</a:t>
          </a:r>
          <a:r>
            <a:rPr kumimoji="1" lang="ja-JP" altLang="en-US" dirty="0"/>
            <a:t>○○の準備</a:t>
          </a:r>
        </a:p>
      </dgm:t>
    </dgm:pt>
    <dgm:pt modelId="{762CF485-9B62-4659-A76E-A68310C422BC}" type="parTrans" cxnId="{BAAB96C7-0067-4831-B3FA-5AE27D5AAF19}">
      <dgm:prSet/>
      <dgm:spPr/>
      <dgm:t>
        <a:bodyPr/>
        <a:lstStyle/>
        <a:p>
          <a:endParaRPr kumimoji="1" lang="ja-JP" altLang="en-US"/>
        </a:p>
      </dgm:t>
    </dgm:pt>
    <dgm:pt modelId="{16916EC6-87F7-40CA-B738-B29EBAB73128}" type="sibTrans" cxnId="{BAAB96C7-0067-4831-B3FA-5AE27D5AAF19}">
      <dgm:prSet/>
      <dgm:spPr/>
      <dgm:t>
        <a:bodyPr/>
        <a:lstStyle/>
        <a:p>
          <a:endParaRPr kumimoji="1" lang="ja-JP" altLang="en-US"/>
        </a:p>
      </dgm:t>
    </dgm:pt>
    <dgm:pt modelId="{A3C6CDF1-451E-429B-8F39-9A8A554EAC01}">
      <dgm:prSet phldrT="[テキスト]"/>
      <dgm:spPr/>
      <dgm:t>
        <a:bodyPr/>
        <a:lstStyle/>
        <a:p>
          <a:r>
            <a:rPr kumimoji="1" lang="ja-JP" altLang="en-US" dirty="0"/>
            <a:t>○○は○○から</a:t>
          </a:r>
        </a:p>
      </dgm:t>
    </dgm:pt>
    <dgm:pt modelId="{D312373B-8FB7-4CE6-82C4-B644F4403573}" type="parTrans" cxnId="{C676F24A-EAAF-4AFE-8E4C-4321CA0126E2}">
      <dgm:prSet/>
      <dgm:spPr/>
      <dgm:t>
        <a:bodyPr/>
        <a:lstStyle/>
        <a:p>
          <a:endParaRPr kumimoji="1" lang="ja-JP" altLang="en-US"/>
        </a:p>
      </dgm:t>
    </dgm:pt>
    <dgm:pt modelId="{526210D3-F2C7-4322-980F-19F72A3E261D}" type="sibTrans" cxnId="{C676F24A-EAAF-4AFE-8E4C-4321CA0126E2}">
      <dgm:prSet/>
      <dgm:spPr/>
      <dgm:t>
        <a:bodyPr/>
        <a:lstStyle/>
        <a:p>
          <a:endParaRPr kumimoji="1" lang="ja-JP" altLang="en-US"/>
        </a:p>
      </dgm:t>
    </dgm:pt>
    <dgm:pt modelId="{3228D190-6CD2-4FDB-AFBE-DA635FD1544C}">
      <dgm:prSet phldrT="[テキスト]"/>
      <dgm:spPr/>
      <dgm:t>
        <a:bodyPr/>
        <a:lstStyle/>
        <a:p>
          <a:r>
            <a:rPr kumimoji="1" lang="en-US" altLang="ja-JP" dirty="0"/>
            <a:t>2.</a:t>
          </a:r>
          <a:r>
            <a:rPr kumimoji="1" lang="ja-JP" altLang="en-US" dirty="0"/>
            <a:t>○○の加工</a:t>
          </a:r>
        </a:p>
      </dgm:t>
    </dgm:pt>
    <dgm:pt modelId="{3F5B7E77-E217-4E0C-A3D6-7660522BF832}" type="parTrans" cxnId="{2EB4E373-0B5D-4FFF-8A4D-102564BFFCB7}">
      <dgm:prSet/>
      <dgm:spPr/>
      <dgm:t>
        <a:bodyPr/>
        <a:lstStyle/>
        <a:p>
          <a:endParaRPr kumimoji="1" lang="ja-JP" altLang="en-US"/>
        </a:p>
      </dgm:t>
    </dgm:pt>
    <dgm:pt modelId="{6A309A49-C335-483E-B60F-E5F80B663311}" type="sibTrans" cxnId="{2EB4E373-0B5D-4FFF-8A4D-102564BFFCB7}">
      <dgm:prSet/>
      <dgm:spPr/>
      <dgm:t>
        <a:bodyPr/>
        <a:lstStyle/>
        <a:p>
          <a:endParaRPr kumimoji="1" lang="ja-JP" altLang="en-US"/>
        </a:p>
      </dgm:t>
    </dgm:pt>
    <dgm:pt modelId="{9817501E-0707-4DD1-8EEB-88F2EC137AB8}">
      <dgm:prSet phldrT="[テキスト]"/>
      <dgm:spPr/>
      <dgm:t>
        <a:bodyPr/>
        <a:lstStyle/>
        <a:p>
          <a:r>
            <a:rPr kumimoji="1" lang="ja-JP" altLang="en-US" dirty="0"/>
            <a:t>○○と○○を、○○によって加工する</a:t>
          </a:r>
        </a:p>
      </dgm:t>
    </dgm:pt>
    <dgm:pt modelId="{7B889568-5211-4B3F-A979-EE5FDA09CCD9}" type="parTrans" cxnId="{BC964B9A-EF17-4FAB-833B-4C141DD9D5D3}">
      <dgm:prSet/>
      <dgm:spPr/>
      <dgm:t>
        <a:bodyPr/>
        <a:lstStyle/>
        <a:p>
          <a:endParaRPr kumimoji="1" lang="ja-JP" altLang="en-US"/>
        </a:p>
      </dgm:t>
    </dgm:pt>
    <dgm:pt modelId="{0D15E925-572A-46C7-9604-CE2AB26FB4EF}" type="sibTrans" cxnId="{BC964B9A-EF17-4FAB-833B-4C141DD9D5D3}">
      <dgm:prSet/>
      <dgm:spPr/>
      <dgm:t>
        <a:bodyPr/>
        <a:lstStyle/>
        <a:p>
          <a:endParaRPr kumimoji="1" lang="ja-JP" altLang="en-US"/>
        </a:p>
      </dgm:t>
    </dgm:pt>
    <dgm:pt modelId="{71C36758-2708-47F1-923E-7810E9D27929}">
      <dgm:prSet phldrT="[テキスト]"/>
      <dgm:spPr/>
      <dgm:t>
        <a:bodyPr/>
        <a:lstStyle/>
        <a:p>
          <a:r>
            <a:rPr kumimoji="1" lang="en-US" altLang="ja-JP" dirty="0"/>
            <a:t>3.</a:t>
          </a:r>
          <a:r>
            <a:rPr kumimoji="1" lang="ja-JP" altLang="en-US" dirty="0"/>
            <a:t>○○の納品</a:t>
          </a:r>
        </a:p>
      </dgm:t>
    </dgm:pt>
    <dgm:pt modelId="{95C0A244-C1D7-4F83-B5D8-160E0AEBF6F1}" type="parTrans" cxnId="{A136F0A0-269A-4A52-8B91-722D269051F9}">
      <dgm:prSet/>
      <dgm:spPr/>
      <dgm:t>
        <a:bodyPr/>
        <a:lstStyle/>
        <a:p>
          <a:endParaRPr kumimoji="1" lang="ja-JP" altLang="en-US"/>
        </a:p>
      </dgm:t>
    </dgm:pt>
    <dgm:pt modelId="{02F3C73E-CACC-4A43-A395-E8E2310C4897}" type="sibTrans" cxnId="{A136F0A0-269A-4A52-8B91-722D269051F9}">
      <dgm:prSet/>
      <dgm:spPr/>
      <dgm:t>
        <a:bodyPr/>
        <a:lstStyle/>
        <a:p>
          <a:endParaRPr kumimoji="1" lang="ja-JP" altLang="en-US"/>
        </a:p>
      </dgm:t>
    </dgm:pt>
    <dgm:pt modelId="{169317C1-DDEA-4499-8C51-1A3B984D5B17}">
      <dgm:prSet phldrT="[テキスト]"/>
      <dgm:spPr/>
      <dgm:t>
        <a:bodyPr/>
        <a:lstStyle/>
        <a:p>
          <a:r>
            <a:rPr kumimoji="1" lang="ja-JP" altLang="en-US" dirty="0"/>
            <a:t>加工した○○を、○○に梱包して、○○まで届ける</a:t>
          </a:r>
        </a:p>
      </dgm:t>
    </dgm:pt>
    <dgm:pt modelId="{AC1F828D-FD0B-46BC-AE6B-3D114C58F202}" type="parTrans" cxnId="{6D538623-462C-46BD-A14C-33EE83C4BE5E}">
      <dgm:prSet/>
      <dgm:spPr/>
      <dgm:t>
        <a:bodyPr/>
        <a:lstStyle/>
        <a:p>
          <a:endParaRPr kumimoji="1" lang="ja-JP" altLang="en-US"/>
        </a:p>
      </dgm:t>
    </dgm:pt>
    <dgm:pt modelId="{36B32C8D-56AD-4EC7-BDCE-1C97A97630B6}" type="sibTrans" cxnId="{6D538623-462C-46BD-A14C-33EE83C4BE5E}">
      <dgm:prSet/>
      <dgm:spPr/>
      <dgm:t>
        <a:bodyPr/>
        <a:lstStyle/>
        <a:p>
          <a:endParaRPr kumimoji="1" lang="ja-JP" altLang="en-US"/>
        </a:p>
      </dgm:t>
    </dgm:pt>
    <dgm:pt modelId="{99772FC9-FE04-4E36-A57C-819C1085B271}">
      <dgm:prSet phldrT="[テキスト]"/>
      <dgm:spPr/>
      <dgm:t>
        <a:bodyPr/>
        <a:lstStyle/>
        <a:p>
          <a:r>
            <a:rPr kumimoji="1" lang="ja-JP" altLang="en-US" dirty="0"/>
            <a:t>○○は○○から</a:t>
          </a:r>
        </a:p>
      </dgm:t>
    </dgm:pt>
    <dgm:pt modelId="{00416C1E-11B6-41FF-948E-97031804D6C0}" type="parTrans" cxnId="{29078C63-0C1E-4CBC-9791-7F3C11BC481F}">
      <dgm:prSet/>
      <dgm:spPr/>
      <dgm:t>
        <a:bodyPr/>
        <a:lstStyle/>
        <a:p>
          <a:endParaRPr kumimoji="1" lang="ja-JP" altLang="en-US"/>
        </a:p>
      </dgm:t>
    </dgm:pt>
    <dgm:pt modelId="{05223ED2-D9DD-450F-8A90-8119541F6678}" type="sibTrans" cxnId="{29078C63-0C1E-4CBC-9791-7F3C11BC481F}">
      <dgm:prSet/>
      <dgm:spPr/>
      <dgm:t>
        <a:bodyPr/>
        <a:lstStyle/>
        <a:p>
          <a:endParaRPr kumimoji="1" lang="ja-JP" altLang="en-US"/>
        </a:p>
      </dgm:t>
    </dgm:pt>
    <dgm:pt modelId="{D412F38D-E726-4C8B-9144-F8AB9EF5C7A6}">
      <dgm:prSet phldrT="[テキスト]"/>
      <dgm:spPr/>
      <dgm:t>
        <a:bodyPr/>
        <a:lstStyle/>
        <a:p>
          <a:r>
            <a:rPr kumimoji="1" lang="ja-JP" altLang="en-US" dirty="0"/>
            <a:t>○○は○○から</a:t>
          </a:r>
        </a:p>
      </dgm:t>
    </dgm:pt>
    <dgm:pt modelId="{187CD509-3E6E-41D5-9126-D6E0E310A539}" type="parTrans" cxnId="{0A89F959-F6A8-4CD1-94B3-6FC844DE38B6}">
      <dgm:prSet/>
      <dgm:spPr/>
      <dgm:t>
        <a:bodyPr/>
        <a:lstStyle/>
        <a:p>
          <a:endParaRPr kumimoji="1" lang="ja-JP" altLang="en-US"/>
        </a:p>
      </dgm:t>
    </dgm:pt>
    <dgm:pt modelId="{7A6BB3E5-2508-4C8C-892F-2A8416630996}" type="sibTrans" cxnId="{0A89F959-F6A8-4CD1-94B3-6FC844DE38B6}">
      <dgm:prSet/>
      <dgm:spPr/>
      <dgm:t>
        <a:bodyPr/>
        <a:lstStyle/>
        <a:p>
          <a:endParaRPr kumimoji="1" lang="ja-JP" altLang="en-US"/>
        </a:p>
      </dgm:t>
    </dgm:pt>
    <dgm:pt modelId="{0434D75D-6267-4666-8FB8-3BCAAA809A67}">
      <dgm:prSet phldrT="[テキスト]"/>
      <dgm:spPr/>
      <dgm:t>
        <a:bodyPr/>
        <a:lstStyle/>
        <a:p>
          <a:r>
            <a:rPr kumimoji="1" lang="ja-JP" altLang="en-US" dirty="0"/>
            <a:t>その際に生じる</a:t>
          </a:r>
          <a:r>
            <a:rPr kumimoji="1" lang="ja-JP" altLang="en-US" b="1" u="sng" dirty="0">
              <a:solidFill>
                <a:srgbClr val="FF0000"/>
              </a:solidFill>
            </a:rPr>
            <a:t>○○に注意すること</a:t>
          </a:r>
        </a:p>
      </dgm:t>
    </dgm:pt>
    <dgm:pt modelId="{E1DABD87-3B21-446E-8528-AA2E23678BC0}" type="parTrans" cxnId="{FB2A13D7-171C-4EE2-9356-790628BC223A}">
      <dgm:prSet/>
      <dgm:spPr/>
      <dgm:t>
        <a:bodyPr/>
        <a:lstStyle/>
        <a:p>
          <a:endParaRPr kumimoji="1" lang="ja-JP" altLang="en-US"/>
        </a:p>
      </dgm:t>
    </dgm:pt>
    <dgm:pt modelId="{917A5A9B-6728-4A60-9E7A-308DF1CD966B}" type="sibTrans" cxnId="{FB2A13D7-171C-4EE2-9356-790628BC223A}">
      <dgm:prSet/>
      <dgm:spPr/>
      <dgm:t>
        <a:bodyPr/>
        <a:lstStyle/>
        <a:p>
          <a:endParaRPr kumimoji="1" lang="ja-JP" altLang="en-US"/>
        </a:p>
      </dgm:t>
    </dgm:pt>
    <dgm:pt modelId="{CA76280B-D4EA-46FC-86BD-F8ED28372465}">
      <dgm:prSet phldrT="[テキスト]"/>
      <dgm:spPr/>
      <dgm:t>
        <a:bodyPr/>
        <a:lstStyle/>
        <a:p>
          <a:r>
            <a:rPr kumimoji="1" lang="ja-JP" altLang="en-US" dirty="0"/>
            <a:t>余った○○は再利用のため、○○に戻す</a:t>
          </a:r>
        </a:p>
      </dgm:t>
    </dgm:pt>
    <dgm:pt modelId="{926B99C3-6936-4E07-A83E-695AFB1D0920}" type="parTrans" cxnId="{0AFE9344-49E1-4552-92BD-3C920CE3EFE3}">
      <dgm:prSet/>
      <dgm:spPr/>
      <dgm:t>
        <a:bodyPr/>
        <a:lstStyle/>
        <a:p>
          <a:endParaRPr kumimoji="1" lang="ja-JP" altLang="en-US"/>
        </a:p>
      </dgm:t>
    </dgm:pt>
    <dgm:pt modelId="{93578305-21FD-4F1D-95A3-B1E907060B34}" type="sibTrans" cxnId="{0AFE9344-49E1-4552-92BD-3C920CE3EFE3}">
      <dgm:prSet/>
      <dgm:spPr/>
      <dgm:t>
        <a:bodyPr/>
        <a:lstStyle/>
        <a:p>
          <a:endParaRPr kumimoji="1" lang="ja-JP" altLang="en-US"/>
        </a:p>
      </dgm:t>
    </dgm:pt>
    <dgm:pt modelId="{B9937DBD-0269-4408-8DDA-4603D3E4EE5F}">
      <dgm:prSet phldrT="[テキスト]"/>
      <dgm:spPr/>
      <dgm:t>
        <a:bodyPr/>
        <a:lstStyle/>
        <a:p>
          <a:r>
            <a:rPr kumimoji="1" lang="ja-JP" altLang="en-US" dirty="0"/>
            <a:t>上記</a:t>
          </a:r>
          <a:r>
            <a:rPr kumimoji="1" lang="en-US" altLang="ja-JP" dirty="0"/>
            <a:t>3</a:t>
          </a:r>
          <a:r>
            <a:rPr kumimoji="1" lang="ja-JP" altLang="en-US" dirty="0"/>
            <a:t>ルートでを調達する</a:t>
          </a:r>
        </a:p>
      </dgm:t>
    </dgm:pt>
    <dgm:pt modelId="{532414DA-FD28-48F1-A033-E81F6BFAABE1}" type="parTrans" cxnId="{71497D43-EF62-41E4-8FEE-4BDD6E364FD7}">
      <dgm:prSet/>
      <dgm:spPr/>
      <dgm:t>
        <a:bodyPr/>
        <a:lstStyle/>
        <a:p>
          <a:endParaRPr kumimoji="1" lang="ja-JP" altLang="en-US"/>
        </a:p>
      </dgm:t>
    </dgm:pt>
    <dgm:pt modelId="{A34D5BE5-7AEC-4F5A-B9D0-AC7CB0A36CEA}" type="sibTrans" cxnId="{71497D43-EF62-41E4-8FEE-4BDD6E364FD7}">
      <dgm:prSet/>
      <dgm:spPr/>
      <dgm:t>
        <a:bodyPr/>
        <a:lstStyle/>
        <a:p>
          <a:endParaRPr kumimoji="1" lang="ja-JP" altLang="en-US"/>
        </a:p>
      </dgm:t>
    </dgm:pt>
    <dgm:pt modelId="{8C475B43-9411-4430-85FA-BB6F0D83C6EC}" type="pres">
      <dgm:prSet presAssocID="{C0061859-6824-4E0A-AE8C-01CDAD1380C6}" presName="linearFlow" presStyleCnt="0">
        <dgm:presLayoutVars>
          <dgm:dir/>
          <dgm:animLvl val="lvl"/>
          <dgm:resizeHandles val="exact"/>
        </dgm:presLayoutVars>
      </dgm:prSet>
      <dgm:spPr/>
    </dgm:pt>
    <dgm:pt modelId="{B70D71AE-18DE-4705-B4C7-966D1630195F}" type="pres">
      <dgm:prSet presAssocID="{F40A3DA9-FC7A-4051-A7D0-516311290AF4}" presName="composite" presStyleCnt="0"/>
      <dgm:spPr/>
    </dgm:pt>
    <dgm:pt modelId="{4D8DF111-1660-47EA-964D-E6F6BD9520F9}" type="pres">
      <dgm:prSet presAssocID="{F40A3DA9-FC7A-4051-A7D0-516311290AF4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168826E4-D4F2-4294-B754-0838C0D104FA}" type="pres">
      <dgm:prSet presAssocID="{F40A3DA9-FC7A-4051-A7D0-516311290AF4}" presName="parSh" presStyleLbl="node1" presStyleIdx="0" presStyleCnt="3"/>
      <dgm:spPr/>
    </dgm:pt>
    <dgm:pt modelId="{AB66737C-73F2-4BA8-83B3-367FEFFCFFAE}" type="pres">
      <dgm:prSet presAssocID="{F40A3DA9-FC7A-4051-A7D0-516311290AF4}" presName="desTx" presStyleLbl="fgAcc1" presStyleIdx="0" presStyleCnt="3">
        <dgm:presLayoutVars>
          <dgm:bulletEnabled val="1"/>
        </dgm:presLayoutVars>
      </dgm:prSet>
      <dgm:spPr/>
    </dgm:pt>
    <dgm:pt modelId="{AAACBB01-73EF-412A-B828-B2BD5E4C59C3}" type="pres">
      <dgm:prSet presAssocID="{16916EC6-87F7-40CA-B738-B29EBAB73128}" presName="sibTrans" presStyleLbl="sibTrans2D1" presStyleIdx="0" presStyleCnt="2"/>
      <dgm:spPr/>
    </dgm:pt>
    <dgm:pt modelId="{E4E9CC88-B308-414D-ABCF-2AF2F19C8A29}" type="pres">
      <dgm:prSet presAssocID="{16916EC6-87F7-40CA-B738-B29EBAB73128}" presName="connTx" presStyleLbl="sibTrans2D1" presStyleIdx="0" presStyleCnt="2"/>
      <dgm:spPr/>
    </dgm:pt>
    <dgm:pt modelId="{03200558-2EC0-40BD-B6C4-33BA179293FC}" type="pres">
      <dgm:prSet presAssocID="{3228D190-6CD2-4FDB-AFBE-DA635FD1544C}" presName="composite" presStyleCnt="0"/>
      <dgm:spPr/>
    </dgm:pt>
    <dgm:pt modelId="{B6944FB4-02E9-418C-A433-0ED359C772E0}" type="pres">
      <dgm:prSet presAssocID="{3228D190-6CD2-4FDB-AFBE-DA635FD1544C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75E79CF-48BD-4EE7-B834-5843CE84990B}" type="pres">
      <dgm:prSet presAssocID="{3228D190-6CD2-4FDB-AFBE-DA635FD1544C}" presName="parSh" presStyleLbl="node1" presStyleIdx="1" presStyleCnt="3"/>
      <dgm:spPr/>
    </dgm:pt>
    <dgm:pt modelId="{368B77A6-A5C3-4FEC-901A-3186AB581EDD}" type="pres">
      <dgm:prSet presAssocID="{3228D190-6CD2-4FDB-AFBE-DA635FD1544C}" presName="desTx" presStyleLbl="fgAcc1" presStyleIdx="1" presStyleCnt="3">
        <dgm:presLayoutVars>
          <dgm:bulletEnabled val="1"/>
        </dgm:presLayoutVars>
      </dgm:prSet>
      <dgm:spPr/>
    </dgm:pt>
    <dgm:pt modelId="{5FD71E95-55CB-41D7-B3CC-DA3250604F7A}" type="pres">
      <dgm:prSet presAssocID="{6A309A49-C335-483E-B60F-E5F80B663311}" presName="sibTrans" presStyleLbl="sibTrans2D1" presStyleIdx="1" presStyleCnt="2"/>
      <dgm:spPr/>
    </dgm:pt>
    <dgm:pt modelId="{6FB929DB-3539-4C70-B1B8-324C1F5BF11A}" type="pres">
      <dgm:prSet presAssocID="{6A309A49-C335-483E-B60F-E5F80B663311}" presName="connTx" presStyleLbl="sibTrans2D1" presStyleIdx="1" presStyleCnt="2"/>
      <dgm:spPr/>
    </dgm:pt>
    <dgm:pt modelId="{1CED3D9D-0ED8-4D8E-A6A4-3F3BD1D896A2}" type="pres">
      <dgm:prSet presAssocID="{71C36758-2708-47F1-923E-7810E9D27929}" presName="composite" presStyleCnt="0"/>
      <dgm:spPr/>
    </dgm:pt>
    <dgm:pt modelId="{EF2C9181-8D9E-458D-83D3-98C49B8DAFC5}" type="pres">
      <dgm:prSet presAssocID="{71C36758-2708-47F1-923E-7810E9D27929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4F9C543-3E89-4A6C-92F3-96D38BE0EF6D}" type="pres">
      <dgm:prSet presAssocID="{71C36758-2708-47F1-923E-7810E9D27929}" presName="parSh" presStyleLbl="node1" presStyleIdx="2" presStyleCnt="3"/>
      <dgm:spPr/>
    </dgm:pt>
    <dgm:pt modelId="{28DBD181-1769-4CF1-B339-A6999AD95437}" type="pres">
      <dgm:prSet presAssocID="{71C36758-2708-47F1-923E-7810E9D27929}" presName="desTx" presStyleLbl="fgAcc1" presStyleIdx="2" presStyleCnt="3">
        <dgm:presLayoutVars>
          <dgm:bulletEnabled val="1"/>
        </dgm:presLayoutVars>
      </dgm:prSet>
      <dgm:spPr/>
    </dgm:pt>
  </dgm:ptLst>
  <dgm:cxnLst>
    <dgm:cxn modelId="{16062D16-0C5F-4320-83E5-A9BC227F5435}" type="presOf" srcId="{C0061859-6824-4E0A-AE8C-01CDAD1380C6}" destId="{8C475B43-9411-4430-85FA-BB6F0D83C6EC}" srcOrd="0" destOrd="0" presId="urn:microsoft.com/office/officeart/2005/8/layout/process3"/>
    <dgm:cxn modelId="{6D538623-462C-46BD-A14C-33EE83C4BE5E}" srcId="{71C36758-2708-47F1-923E-7810E9D27929}" destId="{169317C1-DDEA-4499-8C51-1A3B984D5B17}" srcOrd="0" destOrd="0" parTransId="{AC1F828D-FD0B-46BC-AE6B-3D114C58F202}" sibTransId="{36B32C8D-56AD-4EC7-BDCE-1C97A97630B6}"/>
    <dgm:cxn modelId="{3F32D13E-99DC-4CB3-88F7-DAA79F90884A}" type="presOf" srcId="{3228D190-6CD2-4FDB-AFBE-DA635FD1544C}" destId="{B6944FB4-02E9-418C-A433-0ED359C772E0}" srcOrd="0" destOrd="0" presId="urn:microsoft.com/office/officeart/2005/8/layout/process3"/>
    <dgm:cxn modelId="{0BF2C45B-E775-4D23-A5DF-1E47E0507BE7}" type="presOf" srcId="{16916EC6-87F7-40CA-B738-B29EBAB73128}" destId="{AAACBB01-73EF-412A-B828-B2BD5E4C59C3}" srcOrd="0" destOrd="0" presId="urn:microsoft.com/office/officeart/2005/8/layout/process3"/>
    <dgm:cxn modelId="{71497D43-EF62-41E4-8FEE-4BDD6E364FD7}" srcId="{F40A3DA9-FC7A-4051-A7D0-516311290AF4}" destId="{B9937DBD-0269-4408-8DDA-4603D3E4EE5F}" srcOrd="3" destOrd="0" parTransId="{532414DA-FD28-48F1-A033-E81F6BFAABE1}" sibTransId="{A34D5BE5-7AEC-4F5A-B9D0-AC7CB0A36CEA}"/>
    <dgm:cxn modelId="{29078C63-0C1E-4CBC-9791-7F3C11BC481F}" srcId="{F40A3DA9-FC7A-4051-A7D0-516311290AF4}" destId="{99772FC9-FE04-4E36-A57C-819C1085B271}" srcOrd="1" destOrd="0" parTransId="{00416C1E-11B6-41FF-948E-97031804D6C0}" sibTransId="{05223ED2-D9DD-450F-8A90-8119541F6678}"/>
    <dgm:cxn modelId="{0AFE9344-49E1-4552-92BD-3C920CE3EFE3}" srcId="{71C36758-2708-47F1-923E-7810E9D27929}" destId="{CA76280B-D4EA-46FC-86BD-F8ED28372465}" srcOrd="1" destOrd="0" parTransId="{926B99C3-6936-4E07-A83E-695AFB1D0920}" sibTransId="{93578305-21FD-4F1D-95A3-B1E907060B34}"/>
    <dgm:cxn modelId="{A486B16A-2219-4429-9481-8DB985BD21CC}" type="presOf" srcId="{A3C6CDF1-451E-429B-8F39-9A8A554EAC01}" destId="{AB66737C-73F2-4BA8-83B3-367FEFFCFFAE}" srcOrd="0" destOrd="0" presId="urn:microsoft.com/office/officeart/2005/8/layout/process3"/>
    <dgm:cxn modelId="{C676F24A-EAAF-4AFE-8E4C-4321CA0126E2}" srcId="{F40A3DA9-FC7A-4051-A7D0-516311290AF4}" destId="{A3C6CDF1-451E-429B-8F39-9A8A554EAC01}" srcOrd="0" destOrd="0" parTransId="{D312373B-8FB7-4CE6-82C4-B644F4403573}" sibTransId="{526210D3-F2C7-4322-980F-19F72A3E261D}"/>
    <dgm:cxn modelId="{A652E170-9942-424F-A8C6-B043FC1BF3BE}" type="presOf" srcId="{6A309A49-C335-483E-B60F-E5F80B663311}" destId="{6FB929DB-3539-4C70-B1B8-324C1F5BF11A}" srcOrd="1" destOrd="0" presId="urn:microsoft.com/office/officeart/2005/8/layout/process3"/>
    <dgm:cxn modelId="{2EB4E373-0B5D-4FFF-8A4D-102564BFFCB7}" srcId="{C0061859-6824-4E0A-AE8C-01CDAD1380C6}" destId="{3228D190-6CD2-4FDB-AFBE-DA635FD1544C}" srcOrd="1" destOrd="0" parTransId="{3F5B7E77-E217-4E0C-A3D6-7660522BF832}" sibTransId="{6A309A49-C335-483E-B60F-E5F80B663311}"/>
    <dgm:cxn modelId="{AD8C0357-FB41-467A-AEE5-9055CEFFC94A}" type="presOf" srcId="{B9937DBD-0269-4408-8DDA-4603D3E4EE5F}" destId="{AB66737C-73F2-4BA8-83B3-367FEFFCFFAE}" srcOrd="0" destOrd="3" presId="urn:microsoft.com/office/officeart/2005/8/layout/process3"/>
    <dgm:cxn modelId="{0A89F959-F6A8-4CD1-94B3-6FC844DE38B6}" srcId="{F40A3DA9-FC7A-4051-A7D0-516311290AF4}" destId="{D412F38D-E726-4C8B-9144-F8AB9EF5C7A6}" srcOrd="2" destOrd="0" parTransId="{187CD509-3E6E-41D5-9126-D6E0E310A539}" sibTransId="{7A6BB3E5-2508-4C8C-892F-2A8416630996}"/>
    <dgm:cxn modelId="{00F4695A-0431-4D86-AC03-FE4005EA901A}" type="presOf" srcId="{CA76280B-D4EA-46FC-86BD-F8ED28372465}" destId="{28DBD181-1769-4CF1-B339-A6999AD95437}" srcOrd="0" destOrd="1" presId="urn:microsoft.com/office/officeart/2005/8/layout/process3"/>
    <dgm:cxn modelId="{47A23483-41B9-460F-A69C-3A48FE6590CC}" type="presOf" srcId="{169317C1-DDEA-4499-8C51-1A3B984D5B17}" destId="{28DBD181-1769-4CF1-B339-A6999AD95437}" srcOrd="0" destOrd="0" presId="urn:microsoft.com/office/officeart/2005/8/layout/process3"/>
    <dgm:cxn modelId="{E6D5C98E-B340-4E53-BFBA-691D06B2B014}" type="presOf" srcId="{16916EC6-87F7-40CA-B738-B29EBAB73128}" destId="{E4E9CC88-B308-414D-ABCF-2AF2F19C8A29}" srcOrd="1" destOrd="0" presId="urn:microsoft.com/office/officeart/2005/8/layout/process3"/>
    <dgm:cxn modelId="{BC964B9A-EF17-4FAB-833B-4C141DD9D5D3}" srcId="{3228D190-6CD2-4FDB-AFBE-DA635FD1544C}" destId="{9817501E-0707-4DD1-8EEB-88F2EC137AB8}" srcOrd="0" destOrd="0" parTransId="{7B889568-5211-4B3F-A979-EE5FDA09CCD9}" sibTransId="{0D15E925-572A-46C7-9604-CE2AB26FB4EF}"/>
    <dgm:cxn modelId="{A136F0A0-269A-4A52-8B91-722D269051F9}" srcId="{C0061859-6824-4E0A-AE8C-01CDAD1380C6}" destId="{71C36758-2708-47F1-923E-7810E9D27929}" srcOrd="2" destOrd="0" parTransId="{95C0A244-C1D7-4F83-B5D8-160E0AEBF6F1}" sibTransId="{02F3C73E-CACC-4A43-A395-E8E2310C4897}"/>
    <dgm:cxn modelId="{F6A411AE-6C79-4682-A6E3-6A432ED2332F}" type="presOf" srcId="{71C36758-2708-47F1-923E-7810E9D27929}" destId="{EF2C9181-8D9E-458D-83D3-98C49B8DAFC5}" srcOrd="0" destOrd="0" presId="urn:microsoft.com/office/officeart/2005/8/layout/process3"/>
    <dgm:cxn modelId="{5BC4AFB4-FF24-470D-9F9E-71F92C6B72C2}" type="presOf" srcId="{0434D75D-6267-4666-8FB8-3BCAAA809A67}" destId="{368B77A6-A5C3-4FEC-901A-3186AB581EDD}" srcOrd="0" destOrd="1" presId="urn:microsoft.com/office/officeart/2005/8/layout/process3"/>
    <dgm:cxn modelId="{949B29B8-C2F6-44D2-90F7-7F9B8D04EF00}" type="presOf" srcId="{D412F38D-E726-4C8B-9144-F8AB9EF5C7A6}" destId="{AB66737C-73F2-4BA8-83B3-367FEFFCFFAE}" srcOrd="0" destOrd="2" presId="urn:microsoft.com/office/officeart/2005/8/layout/process3"/>
    <dgm:cxn modelId="{BAAB96C7-0067-4831-B3FA-5AE27D5AAF19}" srcId="{C0061859-6824-4E0A-AE8C-01CDAD1380C6}" destId="{F40A3DA9-FC7A-4051-A7D0-516311290AF4}" srcOrd="0" destOrd="0" parTransId="{762CF485-9B62-4659-A76E-A68310C422BC}" sibTransId="{16916EC6-87F7-40CA-B738-B29EBAB73128}"/>
    <dgm:cxn modelId="{BBF40DCB-B892-4251-83B8-DBD1960B1F30}" type="presOf" srcId="{71C36758-2708-47F1-923E-7810E9D27929}" destId="{B4F9C543-3E89-4A6C-92F3-96D38BE0EF6D}" srcOrd="1" destOrd="0" presId="urn:microsoft.com/office/officeart/2005/8/layout/process3"/>
    <dgm:cxn modelId="{62E6BBCB-F9C4-4CBE-BA36-4DF82FFD009A}" type="presOf" srcId="{9817501E-0707-4DD1-8EEB-88F2EC137AB8}" destId="{368B77A6-A5C3-4FEC-901A-3186AB581EDD}" srcOrd="0" destOrd="0" presId="urn:microsoft.com/office/officeart/2005/8/layout/process3"/>
    <dgm:cxn modelId="{CBF37FD6-2AE1-4D7A-B572-D6F47D3C8897}" type="presOf" srcId="{6A309A49-C335-483E-B60F-E5F80B663311}" destId="{5FD71E95-55CB-41D7-B3CC-DA3250604F7A}" srcOrd="0" destOrd="0" presId="urn:microsoft.com/office/officeart/2005/8/layout/process3"/>
    <dgm:cxn modelId="{FB2A13D7-171C-4EE2-9356-790628BC223A}" srcId="{3228D190-6CD2-4FDB-AFBE-DA635FD1544C}" destId="{0434D75D-6267-4666-8FB8-3BCAAA809A67}" srcOrd="1" destOrd="0" parTransId="{E1DABD87-3B21-446E-8528-AA2E23678BC0}" sibTransId="{917A5A9B-6728-4A60-9E7A-308DF1CD966B}"/>
    <dgm:cxn modelId="{F17CCBDB-F81E-4DD9-BC4B-95A8CE7F8549}" type="presOf" srcId="{99772FC9-FE04-4E36-A57C-819C1085B271}" destId="{AB66737C-73F2-4BA8-83B3-367FEFFCFFAE}" srcOrd="0" destOrd="1" presId="urn:microsoft.com/office/officeart/2005/8/layout/process3"/>
    <dgm:cxn modelId="{02FFA6E8-A3C5-4DF1-B6BF-3D8F86F1BAD0}" type="presOf" srcId="{F40A3DA9-FC7A-4051-A7D0-516311290AF4}" destId="{4D8DF111-1660-47EA-964D-E6F6BD9520F9}" srcOrd="0" destOrd="0" presId="urn:microsoft.com/office/officeart/2005/8/layout/process3"/>
    <dgm:cxn modelId="{12AF35ED-2687-46FD-A482-4F0E5D3001A2}" type="presOf" srcId="{F40A3DA9-FC7A-4051-A7D0-516311290AF4}" destId="{168826E4-D4F2-4294-B754-0838C0D104FA}" srcOrd="1" destOrd="0" presId="urn:microsoft.com/office/officeart/2005/8/layout/process3"/>
    <dgm:cxn modelId="{5EA59BF9-45F8-4D9B-A7A9-5DD0BE09688C}" type="presOf" srcId="{3228D190-6CD2-4FDB-AFBE-DA635FD1544C}" destId="{B75E79CF-48BD-4EE7-B834-5843CE84990B}" srcOrd="1" destOrd="0" presId="urn:microsoft.com/office/officeart/2005/8/layout/process3"/>
    <dgm:cxn modelId="{D044A91C-B960-4501-B5A4-DA3A7A086791}" type="presParOf" srcId="{8C475B43-9411-4430-85FA-BB6F0D83C6EC}" destId="{B70D71AE-18DE-4705-B4C7-966D1630195F}" srcOrd="0" destOrd="0" presId="urn:microsoft.com/office/officeart/2005/8/layout/process3"/>
    <dgm:cxn modelId="{BE6A771B-EF3A-4ADA-AF13-741410CC3C02}" type="presParOf" srcId="{B70D71AE-18DE-4705-B4C7-966D1630195F}" destId="{4D8DF111-1660-47EA-964D-E6F6BD9520F9}" srcOrd="0" destOrd="0" presId="urn:microsoft.com/office/officeart/2005/8/layout/process3"/>
    <dgm:cxn modelId="{AD147B7B-4298-4275-BF9C-B887900B0EF6}" type="presParOf" srcId="{B70D71AE-18DE-4705-B4C7-966D1630195F}" destId="{168826E4-D4F2-4294-B754-0838C0D104FA}" srcOrd="1" destOrd="0" presId="urn:microsoft.com/office/officeart/2005/8/layout/process3"/>
    <dgm:cxn modelId="{6D6B3B30-F366-4664-9FEE-8B0715AACB86}" type="presParOf" srcId="{B70D71AE-18DE-4705-B4C7-966D1630195F}" destId="{AB66737C-73F2-4BA8-83B3-367FEFFCFFAE}" srcOrd="2" destOrd="0" presId="urn:microsoft.com/office/officeart/2005/8/layout/process3"/>
    <dgm:cxn modelId="{91D4558D-A465-4AF3-BE60-8CCDE87BE643}" type="presParOf" srcId="{8C475B43-9411-4430-85FA-BB6F0D83C6EC}" destId="{AAACBB01-73EF-412A-B828-B2BD5E4C59C3}" srcOrd="1" destOrd="0" presId="urn:microsoft.com/office/officeart/2005/8/layout/process3"/>
    <dgm:cxn modelId="{6C8C6CC6-40B5-4F1A-AA9E-51DC8A809B19}" type="presParOf" srcId="{AAACBB01-73EF-412A-B828-B2BD5E4C59C3}" destId="{E4E9CC88-B308-414D-ABCF-2AF2F19C8A29}" srcOrd="0" destOrd="0" presId="urn:microsoft.com/office/officeart/2005/8/layout/process3"/>
    <dgm:cxn modelId="{E5D68B87-25EC-4D4B-B1D0-20A6F47A3E5B}" type="presParOf" srcId="{8C475B43-9411-4430-85FA-BB6F0D83C6EC}" destId="{03200558-2EC0-40BD-B6C4-33BA179293FC}" srcOrd="2" destOrd="0" presId="urn:microsoft.com/office/officeart/2005/8/layout/process3"/>
    <dgm:cxn modelId="{D3311510-6164-4894-AE10-A244E1604709}" type="presParOf" srcId="{03200558-2EC0-40BD-B6C4-33BA179293FC}" destId="{B6944FB4-02E9-418C-A433-0ED359C772E0}" srcOrd="0" destOrd="0" presId="urn:microsoft.com/office/officeart/2005/8/layout/process3"/>
    <dgm:cxn modelId="{7B01580A-F1C0-4287-AE0C-41623B9D7EEF}" type="presParOf" srcId="{03200558-2EC0-40BD-B6C4-33BA179293FC}" destId="{B75E79CF-48BD-4EE7-B834-5843CE84990B}" srcOrd="1" destOrd="0" presId="urn:microsoft.com/office/officeart/2005/8/layout/process3"/>
    <dgm:cxn modelId="{59931F90-AB38-4DBF-8378-408F4E6AA851}" type="presParOf" srcId="{03200558-2EC0-40BD-B6C4-33BA179293FC}" destId="{368B77A6-A5C3-4FEC-901A-3186AB581EDD}" srcOrd="2" destOrd="0" presId="urn:microsoft.com/office/officeart/2005/8/layout/process3"/>
    <dgm:cxn modelId="{7FE79FFE-4A11-4A16-8386-BC2D4A8275E4}" type="presParOf" srcId="{8C475B43-9411-4430-85FA-BB6F0D83C6EC}" destId="{5FD71E95-55CB-41D7-B3CC-DA3250604F7A}" srcOrd="3" destOrd="0" presId="urn:microsoft.com/office/officeart/2005/8/layout/process3"/>
    <dgm:cxn modelId="{D3C81C65-81E0-45FF-ABF8-16EF697CBD08}" type="presParOf" srcId="{5FD71E95-55CB-41D7-B3CC-DA3250604F7A}" destId="{6FB929DB-3539-4C70-B1B8-324C1F5BF11A}" srcOrd="0" destOrd="0" presId="urn:microsoft.com/office/officeart/2005/8/layout/process3"/>
    <dgm:cxn modelId="{36485DD7-BD6C-425E-926B-DFB759483A9E}" type="presParOf" srcId="{8C475B43-9411-4430-85FA-BB6F0D83C6EC}" destId="{1CED3D9D-0ED8-4D8E-A6A4-3F3BD1D896A2}" srcOrd="4" destOrd="0" presId="urn:microsoft.com/office/officeart/2005/8/layout/process3"/>
    <dgm:cxn modelId="{0FCB76F5-60A5-4661-966F-DF0DA75BE6BF}" type="presParOf" srcId="{1CED3D9D-0ED8-4D8E-A6A4-3F3BD1D896A2}" destId="{EF2C9181-8D9E-458D-83D3-98C49B8DAFC5}" srcOrd="0" destOrd="0" presId="urn:microsoft.com/office/officeart/2005/8/layout/process3"/>
    <dgm:cxn modelId="{55811E3A-FD81-4A85-B302-92BDA2985240}" type="presParOf" srcId="{1CED3D9D-0ED8-4D8E-A6A4-3F3BD1D896A2}" destId="{B4F9C543-3E89-4A6C-92F3-96D38BE0EF6D}" srcOrd="1" destOrd="0" presId="urn:microsoft.com/office/officeart/2005/8/layout/process3"/>
    <dgm:cxn modelId="{AF6A4DED-FE79-4926-8ECE-D8706C455BFF}" type="presParOf" srcId="{1CED3D9D-0ED8-4D8E-A6A4-3F3BD1D896A2}" destId="{28DBD181-1769-4CF1-B339-A6999AD95437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826E4-D4F2-4294-B754-0838C0D104FA}">
      <dsp:nvSpPr>
        <dsp:cNvPr id="0" name=""/>
        <dsp:cNvSpPr/>
      </dsp:nvSpPr>
      <dsp:spPr>
        <a:xfrm>
          <a:off x="5876" y="175093"/>
          <a:ext cx="2671790" cy="93237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800" kern="1200" dirty="0"/>
            <a:t>1.</a:t>
          </a:r>
          <a:r>
            <a:rPr kumimoji="1" lang="ja-JP" altLang="en-US" sz="1800" kern="1200" dirty="0"/>
            <a:t>○○の準備</a:t>
          </a:r>
        </a:p>
      </dsp:txBody>
      <dsp:txXfrm>
        <a:off x="5876" y="175093"/>
        <a:ext cx="2671790" cy="621584"/>
      </dsp:txXfrm>
    </dsp:sp>
    <dsp:sp modelId="{AB66737C-73F2-4BA8-83B3-367FEFFCFFAE}">
      <dsp:nvSpPr>
        <dsp:cNvPr id="0" name=""/>
        <dsp:cNvSpPr/>
      </dsp:nvSpPr>
      <dsp:spPr>
        <a:xfrm>
          <a:off x="553110" y="796678"/>
          <a:ext cx="2671790" cy="2656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/>
            <a:t>○○は○○から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/>
            <a:t>○○は○○から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/>
            <a:t>○○は○○から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/>
            <a:t>上記</a:t>
          </a:r>
          <a:r>
            <a:rPr kumimoji="1" lang="en-US" altLang="ja-JP" sz="1800" kern="1200" dirty="0"/>
            <a:t>3</a:t>
          </a:r>
          <a:r>
            <a:rPr kumimoji="1" lang="ja-JP" altLang="en-US" sz="1800" kern="1200" dirty="0"/>
            <a:t>ルートでを調達する</a:t>
          </a:r>
        </a:p>
      </dsp:txBody>
      <dsp:txXfrm>
        <a:off x="630925" y="874493"/>
        <a:ext cx="2516160" cy="2501170"/>
      </dsp:txXfrm>
    </dsp:sp>
    <dsp:sp modelId="{AAACBB01-73EF-412A-B828-B2BD5E4C59C3}">
      <dsp:nvSpPr>
        <dsp:cNvPr id="0" name=""/>
        <dsp:cNvSpPr/>
      </dsp:nvSpPr>
      <dsp:spPr>
        <a:xfrm>
          <a:off x="3082700" y="153286"/>
          <a:ext cx="858671" cy="6651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400" kern="1200"/>
        </a:p>
      </dsp:txBody>
      <dsp:txXfrm>
        <a:off x="3082700" y="286326"/>
        <a:ext cx="659112" cy="399118"/>
      </dsp:txXfrm>
    </dsp:sp>
    <dsp:sp modelId="{B75E79CF-48BD-4EE7-B834-5843CE84990B}">
      <dsp:nvSpPr>
        <dsp:cNvPr id="0" name=""/>
        <dsp:cNvSpPr/>
      </dsp:nvSpPr>
      <dsp:spPr>
        <a:xfrm>
          <a:off x="4297801" y="175093"/>
          <a:ext cx="2671790" cy="93237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800" kern="1200" dirty="0"/>
            <a:t>2.</a:t>
          </a:r>
          <a:r>
            <a:rPr kumimoji="1" lang="ja-JP" altLang="en-US" sz="1800" kern="1200" dirty="0"/>
            <a:t>○○の加工</a:t>
          </a:r>
        </a:p>
      </dsp:txBody>
      <dsp:txXfrm>
        <a:off x="4297801" y="175093"/>
        <a:ext cx="2671790" cy="621584"/>
      </dsp:txXfrm>
    </dsp:sp>
    <dsp:sp modelId="{368B77A6-A5C3-4FEC-901A-3186AB581EDD}">
      <dsp:nvSpPr>
        <dsp:cNvPr id="0" name=""/>
        <dsp:cNvSpPr/>
      </dsp:nvSpPr>
      <dsp:spPr>
        <a:xfrm>
          <a:off x="4845035" y="796678"/>
          <a:ext cx="2671790" cy="2656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/>
            <a:t>○○と○○を、○○によって加工する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/>
            <a:t>その際に生じる</a:t>
          </a:r>
          <a:r>
            <a:rPr kumimoji="1" lang="ja-JP" altLang="en-US" sz="1800" b="1" u="sng" kern="1200" dirty="0">
              <a:solidFill>
                <a:srgbClr val="FF0000"/>
              </a:solidFill>
            </a:rPr>
            <a:t>○○に注意すること</a:t>
          </a:r>
        </a:p>
      </dsp:txBody>
      <dsp:txXfrm>
        <a:off x="4922850" y="874493"/>
        <a:ext cx="2516160" cy="2501170"/>
      </dsp:txXfrm>
    </dsp:sp>
    <dsp:sp modelId="{5FD71E95-55CB-41D7-B3CC-DA3250604F7A}">
      <dsp:nvSpPr>
        <dsp:cNvPr id="0" name=""/>
        <dsp:cNvSpPr/>
      </dsp:nvSpPr>
      <dsp:spPr>
        <a:xfrm>
          <a:off x="7374625" y="153286"/>
          <a:ext cx="858671" cy="6651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400" kern="1200"/>
        </a:p>
      </dsp:txBody>
      <dsp:txXfrm>
        <a:off x="7374625" y="286326"/>
        <a:ext cx="659112" cy="399118"/>
      </dsp:txXfrm>
    </dsp:sp>
    <dsp:sp modelId="{B4F9C543-3E89-4A6C-92F3-96D38BE0EF6D}">
      <dsp:nvSpPr>
        <dsp:cNvPr id="0" name=""/>
        <dsp:cNvSpPr/>
      </dsp:nvSpPr>
      <dsp:spPr>
        <a:xfrm>
          <a:off x="8589727" y="175093"/>
          <a:ext cx="2671790" cy="93237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800" kern="1200" dirty="0"/>
            <a:t>3.</a:t>
          </a:r>
          <a:r>
            <a:rPr kumimoji="1" lang="ja-JP" altLang="en-US" sz="1800" kern="1200" dirty="0"/>
            <a:t>○○の納品</a:t>
          </a:r>
        </a:p>
      </dsp:txBody>
      <dsp:txXfrm>
        <a:off x="8589727" y="175093"/>
        <a:ext cx="2671790" cy="621584"/>
      </dsp:txXfrm>
    </dsp:sp>
    <dsp:sp modelId="{28DBD181-1769-4CF1-B339-A6999AD95437}">
      <dsp:nvSpPr>
        <dsp:cNvPr id="0" name=""/>
        <dsp:cNvSpPr/>
      </dsp:nvSpPr>
      <dsp:spPr>
        <a:xfrm>
          <a:off x="9136961" y="796678"/>
          <a:ext cx="2671790" cy="2656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/>
            <a:t>加工した○○を、○○に梱包して、○○まで届ける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1" lang="ja-JP" altLang="en-US" sz="1800" kern="1200" dirty="0"/>
            <a:t>余った○○は再利用のため、○○に戻す</a:t>
          </a:r>
        </a:p>
      </dsp:txBody>
      <dsp:txXfrm>
        <a:off x="9214776" y="874493"/>
        <a:ext cx="2516160" cy="2501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23C65-B209-4326-B90C-0936B041AC83}" type="datetimeFigureOut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72ED-0087-45D8-AA93-8EA700378F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08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ノート欄に記載の内容は、スライド上部にテキストとして表示されます。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472ED-0087-45D8-AA93-8EA700378F3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853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ノート欄に記載の内容は、スライド上部にテキストとして表示されます。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472ED-0087-45D8-AA93-8EA700378F3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389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ノート欄に記載の内容は、スライド上部にテキストとして表示されます。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472ED-0087-45D8-AA93-8EA700378F30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145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ノート欄に記載の内容は、スライド上部にテキストとして表示されます。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472ED-0087-45D8-AA93-8EA700378F30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485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ノート欄に記載の内容は、スライド上部にテキストとして表示されます。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472ED-0087-45D8-AA93-8EA700378F30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347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>
            <a:extLst>
              <a:ext uri="{FF2B5EF4-FFF2-40B4-BE49-F238E27FC236}">
                <a16:creationId xmlns:a16="http://schemas.microsoft.com/office/drawing/2014/main" id="{A0F4451E-0CB5-5884-9B9C-2CB7E37F5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7903" y="1122363"/>
            <a:ext cx="8816194" cy="2133599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" name="字幕 2">
            <a:extLst>
              <a:ext uri="{FF2B5EF4-FFF2-40B4-BE49-F238E27FC236}">
                <a16:creationId xmlns:a16="http://schemas.microsoft.com/office/drawing/2014/main" id="{6B02370E-2018-F2A5-A2C0-37D923CF3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7903" y="3602038"/>
            <a:ext cx="881619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11" name="日付プレースホルダー 3">
            <a:extLst>
              <a:ext uri="{FF2B5EF4-FFF2-40B4-BE49-F238E27FC236}">
                <a16:creationId xmlns:a16="http://schemas.microsoft.com/office/drawing/2014/main" id="{BBB43440-6A31-47DD-4281-1063BF6960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6F1C695-9015-4631-BF2F-E473025FC0AF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12" name="フッター プレースホルダー 4">
            <a:extLst>
              <a:ext uri="{FF2B5EF4-FFF2-40B4-BE49-F238E27FC236}">
                <a16:creationId xmlns:a16="http://schemas.microsoft.com/office/drawing/2014/main" id="{E6ABDC6E-8D2F-B438-062D-47339B29B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775" y="6303598"/>
            <a:ext cx="7968113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54DF466F-07BD-D549-C2C5-B49D50FE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EB8E794-00E9-9B74-C54E-8EEF14A7AE57}"/>
              </a:ext>
            </a:extLst>
          </p:cNvPr>
          <p:cNvSpPr/>
          <p:nvPr userDrawn="1"/>
        </p:nvSpPr>
        <p:spPr>
          <a:xfrm>
            <a:off x="2" y="0"/>
            <a:ext cx="224286" cy="6858000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FFE1CD5-7BF1-85A5-227C-BEB26F6B8337}"/>
              </a:ext>
            </a:extLst>
          </p:cNvPr>
          <p:cNvSpPr/>
          <p:nvPr userDrawn="1"/>
        </p:nvSpPr>
        <p:spPr>
          <a:xfrm>
            <a:off x="11967714" y="0"/>
            <a:ext cx="224286" cy="6858000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7AB00CDB-CD4D-1DF1-60EF-234D48CDC202}"/>
              </a:ext>
            </a:extLst>
          </p:cNvPr>
          <p:cNvCxnSpPr/>
          <p:nvPr userDrawn="1"/>
        </p:nvCxnSpPr>
        <p:spPr>
          <a:xfrm>
            <a:off x="1687903" y="3323492"/>
            <a:ext cx="8816194" cy="0"/>
          </a:xfrm>
          <a:prstGeom prst="line">
            <a:avLst/>
          </a:prstGeom>
          <a:ln w="38100">
            <a:solidFill>
              <a:srgbClr val="2E45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AA6E19B-59D8-D348-BCA0-11DE1FC3D009}"/>
              </a:ext>
            </a:extLst>
          </p:cNvPr>
          <p:cNvSpPr/>
          <p:nvPr userDrawn="1"/>
        </p:nvSpPr>
        <p:spPr>
          <a:xfrm>
            <a:off x="0" y="6756035"/>
            <a:ext cx="12192000" cy="114665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8E345F-E14F-484F-5C19-FD6394115F98}"/>
              </a:ext>
            </a:extLst>
          </p:cNvPr>
          <p:cNvSpPr/>
          <p:nvPr userDrawn="1"/>
        </p:nvSpPr>
        <p:spPr>
          <a:xfrm>
            <a:off x="0" y="-7620"/>
            <a:ext cx="12192000" cy="114665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600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E537BBE-409F-C2E7-7CAD-E85AA6169494}"/>
              </a:ext>
            </a:extLst>
          </p:cNvPr>
          <p:cNvSpPr/>
          <p:nvPr userDrawn="1"/>
        </p:nvSpPr>
        <p:spPr>
          <a:xfrm>
            <a:off x="1" y="0"/>
            <a:ext cx="2779200" cy="6858000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1B5EF79-F56F-3CF1-C00B-6CA9E07E9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79630" y="1122363"/>
            <a:ext cx="8816194" cy="2306637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A63232-DAE1-9538-9977-10E92D199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9629" y="3602038"/>
            <a:ext cx="8816194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23" name="日付プレースホルダー 3">
            <a:extLst>
              <a:ext uri="{FF2B5EF4-FFF2-40B4-BE49-F238E27FC236}">
                <a16:creationId xmlns:a16="http://schemas.microsoft.com/office/drawing/2014/main" id="{79FF6F77-925B-53B1-4337-05849E4B2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5AFF9FD-7C1E-4BB3-BE02-55709F6E8447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24" name="フッター プレースホルダー 4">
            <a:extLst>
              <a:ext uri="{FF2B5EF4-FFF2-40B4-BE49-F238E27FC236}">
                <a16:creationId xmlns:a16="http://schemas.microsoft.com/office/drawing/2014/main" id="{8312B6E4-1065-E8EA-4D70-68DE30628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5376" y="6303598"/>
            <a:ext cx="7664512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25" name="スライド番号プレースホルダー 5">
            <a:extLst>
              <a:ext uri="{FF2B5EF4-FFF2-40B4-BE49-F238E27FC236}">
                <a16:creationId xmlns:a16="http://schemas.microsoft.com/office/drawing/2014/main" id="{B32EB531-91F0-00A9-A630-AD9026407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2231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E7AF8A-253A-4299-E015-06D97B8B0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176" y="189277"/>
            <a:ext cx="11599648" cy="60772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7" name="日付プレースホルダー 3">
            <a:extLst>
              <a:ext uri="{FF2B5EF4-FFF2-40B4-BE49-F238E27FC236}">
                <a16:creationId xmlns:a16="http://schemas.microsoft.com/office/drawing/2014/main" id="{4D994DB4-7767-0DB8-32B0-D9E1E55F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CEAB27-637E-405B-A026-61DFCDF99D5D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18" name="フッター プレースホルダー 4">
            <a:extLst>
              <a:ext uri="{FF2B5EF4-FFF2-40B4-BE49-F238E27FC236}">
                <a16:creationId xmlns:a16="http://schemas.microsoft.com/office/drawing/2014/main" id="{80ACFCE0-345A-97E8-E050-5D179CEEE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775" y="6303598"/>
            <a:ext cx="7968113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53D3720A-17AE-3FAE-2C89-7E1A95A4F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9455F80-205B-439E-F79F-4F70A760504C}"/>
              </a:ext>
            </a:extLst>
          </p:cNvPr>
          <p:cNvSpPr/>
          <p:nvPr userDrawn="1"/>
        </p:nvSpPr>
        <p:spPr>
          <a:xfrm>
            <a:off x="1" y="0"/>
            <a:ext cx="236660" cy="797002"/>
          </a:xfrm>
          <a:prstGeom prst="rect">
            <a:avLst/>
          </a:prstGeom>
          <a:solidFill>
            <a:srgbClr val="2E4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934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4829984-6691-E094-02F0-1201121C9E3B}"/>
              </a:ext>
            </a:extLst>
          </p:cNvPr>
          <p:cNvSpPr/>
          <p:nvPr userDrawn="1"/>
        </p:nvSpPr>
        <p:spPr>
          <a:xfrm>
            <a:off x="128588" y="101965"/>
            <a:ext cx="11934825" cy="6070235"/>
          </a:xfrm>
          <a:prstGeom prst="roundRect">
            <a:avLst>
              <a:gd name="adj" fmla="val 2419"/>
            </a:avLst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4E7AF8A-253A-4299-E015-06D97B8B0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176" y="278177"/>
            <a:ext cx="11599648" cy="60772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7" name="日付プレースホルダー 3">
            <a:extLst>
              <a:ext uri="{FF2B5EF4-FFF2-40B4-BE49-F238E27FC236}">
                <a16:creationId xmlns:a16="http://schemas.microsoft.com/office/drawing/2014/main" id="{4D994DB4-7767-0DB8-32B0-D9E1E55F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4414CC-0135-43E0-9C2B-793BCF86EC5F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18" name="フッター プレースホルダー 4">
            <a:extLst>
              <a:ext uri="{FF2B5EF4-FFF2-40B4-BE49-F238E27FC236}">
                <a16:creationId xmlns:a16="http://schemas.microsoft.com/office/drawing/2014/main" id="{80ACFCE0-345A-97E8-E050-5D179CEEE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775" y="6303598"/>
            <a:ext cx="7968113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53D3720A-17AE-3FAE-2C89-7E1A95A4F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59DC96D-86A9-2E60-F09B-FE4737F5034A}"/>
              </a:ext>
            </a:extLst>
          </p:cNvPr>
          <p:cNvCxnSpPr>
            <a:cxnSpLocks/>
          </p:cNvCxnSpPr>
          <p:nvPr userDrawn="1"/>
        </p:nvCxnSpPr>
        <p:spPr>
          <a:xfrm>
            <a:off x="296176" y="949402"/>
            <a:ext cx="11599648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58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日付プレースホルダー 3">
            <a:extLst>
              <a:ext uri="{FF2B5EF4-FFF2-40B4-BE49-F238E27FC236}">
                <a16:creationId xmlns:a16="http://schemas.microsoft.com/office/drawing/2014/main" id="{635FA6F0-C33C-9F2B-D51D-CFB6FAC7C5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96176" y="6303598"/>
            <a:ext cx="2274496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7E6B7F5-A45A-4BCD-BEFD-80013109BAE3}" type="datetime1">
              <a:rPr lang="ja-JP" altLang="en-US" smtClean="0"/>
              <a:t>2023/3/14</a:t>
            </a:fld>
            <a:endParaRPr lang="ja-JP" altLang="en-US" dirty="0"/>
          </a:p>
        </p:txBody>
      </p:sp>
      <p:sp>
        <p:nvSpPr>
          <p:cNvPr id="17" name="フッター プレースホルダー 4">
            <a:extLst>
              <a:ext uri="{FF2B5EF4-FFF2-40B4-BE49-F238E27FC236}">
                <a16:creationId xmlns:a16="http://schemas.microsoft.com/office/drawing/2014/main" id="{A62B212D-6EF4-6C29-E4F3-9F6BA7D8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71775" y="6303598"/>
            <a:ext cx="7968113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18" name="スライド番号プレースホルダー 5">
            <a:extLst>
              <a:ext uri="{FF2B5EF4-FFF2-40B4-BE49-F238E27FC236}">
                <a16:creationId xmlns:a16="http://schemas.microsoft.com/office/drawing/2014/main" id="{F46B1299-F92D-CF05-E85B-7A5DC4B14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1426" y="6303598"/>
            <a:ext cx="914398" cy="365125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79393E-BE7A-4998-881B-6E18F9B9894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230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A056DB2-5F69-2960-464A-3F502FE11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0C4FC0-129C-823A-2037-934F639DB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49A4C-E874-BB1D-012F-2D3AADEC15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3F9DA-5989-4DD7-83B0-7CFCCB8616CC}" type="datetime1">
              <a:rPr kumimoji="1" lang="ja-JP" altLang="en-US" smtClean="0"/>
              <a:t>2023/3/14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08F158-5095-1620-6668-C116FD1D1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著作権や機密度について記載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5C3D4C-72A2-0182-950D-0FA6A1319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9393E-BE7A-4998-881B-6E18F9B989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46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4" r:id="rId3"/>
    <p:sldLayoutId id="2147483656" r:id="rId4"/>
    <p:sldLayoutId id="2147483655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bc@xxx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EC88C3-85C6-C5BE-71F7-99FB580E3A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○○○○について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9B9BAE4-494D-514D-F75C-47139AD1E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7903" y="3602037"/>
            <a:ext cx="8816194" cy="2319261"/>
          </a:xfrm>
        </p:spPr>
        <p:txBody>
          <a:bodyPr anchor="ctr">
            <a:normAutofit lnSpcReduction="10000"/>
          </a:bodyPr>
          <a:lstStyle/>
          <a:p>
            <a:pPr algn="l"/>
            <a:r>
              <a:rPr lang="ja-JP" altLang="en-US" dirty="0">
                <a:solidFill>
                  <a:schemeClr val="tx2"/>
                </a:solidFill>
              </a:rPr>
              <a:t>上のプレースホルダ（「タイトルを入力」と書いてあるところ）に文字列を入力すると、目次のなかに章タイトルとして表示されます（コースのなかには表示されません）。</a:t>
            </a:r>
          </a:p>
          <a:p>
            <a:pPr algn="l"/>
            <a:endParaRPr lang="ja-JP" altLang="en-US" dirty="0">
              <a:solidFill>
                <a:schemeClr val="tx2"/>
              </a:solidFill>
            </a:endParaRPr>
          </a:p>
          <a:p>
            <a:pPr algn="l"/>
            <a:r>
              <a:rPr lang="ja-JP" altLang="en-US" dirty="0">
                <a:solidFill>
                  <a:schemeClr val="tx2"/>
                </a:solidFill>
              </a:rPr>
              <a:t>章タイトルが「第１章」「第２章」だけでよい場合は、このまま何も入力しないでください。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2302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18FF3401-A84A-070B-1182-00A786734E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○○○○についての概論</a:t>
            </a:r>
          </a:p>
        </p:txBody>
      </p:sp>
      <p:sp>
        <p:nvSpPr>
          <p:cNvPr id="11" name="字幕 10">
            <a:extLst>
              <a:ext uri="{FF2B5EF4-FFF2-40B4-BE49-F238E27FC236}">
                <a16:creationId xmlns:a16="http://schemas.microsoft.com/office/drawing/2014/main" id="{E54BE9F2-4106-8DF4-0864-098BFB33EB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ja-JP" altLang="en-US" dirty="0"/>
              <a:t>○○とは</a:t>
            </a:r>
            <a:endParaRPr lang="en-US" altLang="ja-JP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kumimoji="1" lang="ja-JP" altLang="en-US" dirty="0"/>
              <a:t>○○の作業方法</a:t>
            </a:r>
            <a:endParaRPr kumimoji="1" lang="en-US" altLang="ja-JP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ja-JP" altLang="en-US" dirty="0"/>
              <a:t>補足情報　○○の問い合わせ先</a:t>
            </a:r>
            <a:endParaRPr kumimoji="1" lang="en-US" altLang="ja-JP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ja-JP" altLang="en-US" dirty="0"/>
              <a:t>○○のまとめ</a:t>
            </a:r>
            <a:endParaRPr kumimoji="1" lang="ja-JP" alt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35DCAA8D-B496-F17B-9563-D0B3B92F2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2C8-BC61-44FC-82A4-6312822DD509}" type="datetime1">
              <a:rPr lang="ja-JP" altLang="en-US" smtClean="0"/>
              <a:pPr/>
              <a:t>2023/3/14</a:t>
            </a:fld>
            <a:endParaRPr lang="ja-JP" altLang="en-US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12CB12F0-F774-EB17-C024-CE22FC33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dirty="0"/>
              <a:t>著作権や機密度について記載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01400F60-1944-1202-0EC0-2D9D47E8B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393E-BE7A-4998-881B-6E18F9B9894C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6562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47AFDC63-26C7-1931-59BE-19CFD4BA4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○○とは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67025A-F2BF-0609-E9DD-2D38B1A1A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8319-15AE-47AA-BA9F-7E16CE575AC4}" type="datetime1">
              <a:rPr lang="ja-JP" altLang="en-US" smtClean="0"/>
              <a:pPr/>
              <a:t>2023/3/14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074A04-91AE-307F-FF37-DE3CCA986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3A8B9-0C2C-9D2A-DE1A-DCC73E9D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393E-BE7A-4998-881B-6E18F9B9894C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35A2F22-5AC9-72EC-0889-CDF7756F2717}"/>
              </a:ext>
            </a:extLst>
          </p:cNvPr>
          <p:cNvSpPr txBox="1"/>
          <p:nvPr/>
        </p:nvSpPr>
        <p:spPr>
          <a:xfrm>
            <a:off x="522514" y="2886912"/>
            <a:ext cx="1137331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200" dirty="0"/>
              <a:t>○○○○とは、○○と○○を○○する作業のことを指します。</a:t>
            </a:r>
            <a:endParaRPr lang="en-US" altLang="ja-JP" sz="3200" dirty="0"/>
          </a:p>
          <a:p>
            <a:r>
              <a:rPr lang="ja-JP" altLang="en-US" sz="3200" dirty="0"/>
              <a:t>特に、最終的には○○することが必要となるため、我々にとって非常に重要な工程となります。</a:t>
            </a:r>
            <a:endParaRPr lang="en-US" altLang="ja-JP" sz="3200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15F0031-8A37-4780-B5BC-ECD00787228C}"/>
              </a:ext>
            </a:extLst>
          </p:cNvPr>
          <p:cNvGrpSpPr/>
          <p:nvPr/>
        </p:nvGrpSpPr>
        <p:grpSpPr>
          <a:xfrm>
            <a:off x="409345" y="1335818"/>
            <a:ext cx="11373310" cy="1065611"/>
            <a:chOff x="585365" y="412342"/>
            <a:chExt cx="10706090" cy="646331"/>
          </a:xfrm>
          <a:solidFill>
            <a:srgbClr val="5B7AF0"/>
          </a:solidFill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39D497CF-43CD-49DD-B8E2-DFF32B997372}"/>
                </a:ext>
              </a:extLst>
            </p:cNvPr>
            <p:cNvSpPr/>
            <p:nvPr/>
          </p:nvSpPr>
          <p:spPr>
            <a:xfrm>
              <a:off x="585365" y="412342"/>
              <a:ext cx="10706090" cy="6463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4400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934513D0-4A63-4160-85E8-4D8A1BC67744}"/>
                </a:ext>
              </a:extLst>
            </p:cNvPr>
            <p:cNvSpPr/>
            <p:nvPr/>
          </p:nvSpPr>
          <p:spPr>
            <a:xfrm>
              <a:off x="626927" y="454787"/>
              <a:ext cx="10622963" cy="562321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4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○○とは、</a:t>
              </a:r>
            </a:p>
          </p:txBody>
        </p:sp>
      </p:grpSp>
      <p:sp>
        <p:nvSpPr>
          <p:cNvPr id="12" name="矢印: 右 11">
            <a:extLst>
              <a:ext uri="{FF2B5EF4-FFF2-40B4-BE49-F238E27FC236}">
                <a16:creationId xmlns:a16="http://schemas.microsoft.com/office/drawing/2014/main" id="{E702AE2D-95AC-8388-92B4-8BBCDA3D28CA}"/>
              </a:ext>
            </a:extLst>
          </p:cNvPr>
          <p:cNvSpPr/>
          <p:nvPr/>
        </p:nvSpPr>
        <p:spPr>
          <a:xfrm>
            <a:off x="11177236" y="5522182"/>
            <a:ext cx="522777" cy="534515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9BEB004-0DBE-57B1-6C1A-10E2230BCB9C}"/>
              </a:ext>
            </a:extLst>
          </p:cNvPr>
          <p:cNvSpPr txBox="1"/>
          <p:nvPr/>
        </p:nvSpPr>
        <p:spPr>
          <a:xfrm>
            <a:off x="4867877" y="5592337"/>
            <a:ext cx="61735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dirty="0"/>
              <a:t>次のスライドで具体的な作業方法を確認しましょう。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901324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5D3B01FC-CD75-131F-C018-9F4B61514080}"/>
              </a:ext>
            </a:extLst>
          </p:cNvPr>
          <p:cNvSpPr/>
          <p:nvPr/>
        </p:nvSpPr>
        <p:spPr>
          <a:xfrm>
            <a:off x="1295567" y="4848225"/>
            <a:ext cx="9205662" cy="1362075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7AFDC63-26C7-1931-59BE-19CFD4BA4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○○の作業方法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67025A-F2BF-0609-E9DD-2D38B1A1A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8319-15AE-47AA-BA9F-7E16CE575AC4}" type="datetime1">
              <a:rPr lang="ja-JP" altLang="en-US" smtClean="0"/>
              <a:pPr/>
              <a:t>2023/3/14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074A04-91AE-307F-FF37-DE3CCA986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3A8B9-0C2C-9D2A-DE1A-DCC73E9D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393E-BE7A-4998-881B-6E18F9B9894C}" type="slidenum">
              <a:rPr lang="ja-JP" altLang="en-US" smtClean="0"/>
              <a:pPr/>
              <a:t>3</a:t>
            </a:fld>
            <a:endParaRPr lang="ja-JP" altLang="en-US"/>
          </a:p>
        </p:txBody>
      </p:sp>
      <p:graphicFrame>
        <p:nvGraphicFramePr>
          <p:cNvPr id="2" name="図表 1">
            <a:extLst>
              <a:ext uri="{FF2B5EF4-FFF2-40B4-BE49-F238E27FC236}">
                <a16:creationId xmlns:a16="http://schemas.microsoft.com/office/drawing/2014/main" id="{5F04C05F-3E44-342C-7A96-3442F1C16A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1255296"/>
              </p:ext>
            </p:extLst>
          </p:nvPr>
        </p:nvGraphicFramePr>
        <p:xfrm>
          <a:off x="188686" y="1132114"/>
          <a:ext cx="11814628" cy="3628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06BBE57-30AB-4A25-ABF5-5606D4435C79}"/>
              </a:ext>
            </a:extLst>
          </p:cNvPr>
          <p:cNvGrpSpPr/>
          <p:nvPr/>
        </p:nvGrpSpPr>
        <p:grpSpPr>
          <a:xfrm>
            <a:off x="1554179" y="4989262"/>
            <a:ext cx="1081163" cy="1080000"/>
            <a:chOff x="657922" y="591014"/>
            <a:chExt cx="853551" cy="853551"/>
          </a:xfrm>
        </p:grpSpPr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39FBC7C2-3218-4E7D-B29E-F063274C9C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922" y="591014"/>
              <a:ext cx="853551" cy="85355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20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テキスト ボックス 46">
              <a:extLst>
                <a:ext uri="{FF2B5EF4-FFF2-40B4-BE49-F238E27FC236}">
                  <a16:creationId xmlns:a16="http://schemas.microsoft.com/office/drawing/2014/main" id="{1C0EE773-329F-4BF1-8378-F766AB6DFD2A}"/>
                </a:ext>
              </a:extLst>
            </p:cNvPr>
            <p:cNvSpPr txBox="1"/>
            <p:nvPr/>
          </p:nvSpPr>
          <p:spPr>
            <a:xfrm>
              <a:off x="678290" y="869827"/>
              <a:ext cx="813130" cy="5108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2400" b="1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Point</a:t>
              </a:r>
            </a:p>
            <a:p>
              <a:endParaRPr kumimoji="1" lang="ja-JP" altLang="en-US" sz="1200"/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93B1B98-D45D-5978-BC44-749C0200B848}"/>
              </a:ext>
            </a:extLst>
          </p:cNvPr>
          <p:cNvSpPr txBox="1"/>
          <p:nvPr/>
        </p:nvSpPr>
        <p:spPr>
          <a:xfrm>
            <a:off x="2893954" y="5233086"/>
            <a:ext cx="728476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sz="3200" dirty="0"/>
              <a:t>調達と加工と納品の流れを覚えよう</a:t>
            </a:r>
          </a:p>
        </p:txBody>
      </p:sp>
    </p:spTree>
    <p:extLst>
      <p:ext uri="{BB962C8B-B14F-4D97-AF65-F5344CB8AC3E}">
        <p14:creationId xmlns:p14="http://schemas.microsoft.com/office/powerpoint/2010/main" val="229803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>
            <a:extLst>
              <a:ext uri="{FF2B5EF4-FFF2-40B4-BE49-F238E27FC236}">
                <a16:creationId xmlns:a16="http://schemas.microsoft.com/office/drawing/2014/main" id="{5EF87FEE-9972-27CE-454A-EFC5F0378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補足情報　○○の問い合わせ先</a:t>
            </a:r>
            <a:endParaRPr kumimoji="1" lang="ja-JP" altLang="en-US" b="1" dirty="0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BC42BF8-113B-7307-050A-1AD1FED4A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974C-543E-4662-A3C6-6FE5B9C44FF3}" type="datetime1">
              <a:rPr lang="ja-JP" altLang="en-US" smtClean="0"/>
              <a:pPr/>
              <a:t>2023/3/14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C5A26AD-DBC4-B83B-EE6A-844C6B967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0993D6F-2C39-26AB-1A34-7D825B396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393E-BE7A-4998-881B-6E18F9B9894C}" type="slidenum">
              <a:rPr lang="ja-JP" altLang="en-US" smtClean="0"/>
              <a:pPr/>
              <a:t>4</a:t>
            </a:fld>
            <a:endParaRPr lang="ja-JP" altLang="en-US"/>
          </a:p>
        </p:txBody>
      </p:sp>
      <p:graphicFrame>
        <p:nvGraphicFramePr>
          <p:cNvPr id="2" name="表 5">
            <a:extLst>
              <a:ext uri="{FF2B5EF4-FFF2-40B4-BE49-F238E27FC236}">
                <a16:creationId xmlns:a16="http://schemas.microsoft.com/office/drawing/2014/main" id="{DA7E7BE7-44A7-93DB-ED03-B05385EBE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0394"/>
              </p:ext>
            </p:extLst>
          </p:nvPr>
        </p:nvGraphicFramePr>
        <p:xfrm>
          <a:off x="788530" y="2560496"/>
          <a:ext cx="10589127" cy="2793555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647282">
                  <a:extLst>
                    <a:ext uri="{9D8B030D-6E8A-4147-A177-3AD203B41FA5}">
                      <a16:colId xmlns:a16="http://schemas.microsoft.com/office/drawing/2014/main" val="2361147058"/>
                    </a:ext>
                  </a:extLst>
                </a:gridCol>
                <a:gridCol w="1987131">
                  <a:extLst>
                    <a:ext uri="{9D8B030D-6E8A-4147-A177-3AD203B41FA5}">
                      <a16:colId xmlns:a16="http://schemas.microsoft.com/office/drawing/2014/main" val="1124493623"/>
                    </a:ext>
                  </a:extLst>
                </a:gridCol>
                <a:gridCol w="2754314">
                  <a:extLst>
                    <a:ext uri="{9D8B030D-6E8A-4147-A177-3AD203B41FA5}">
                      <a16:colId xmlns:a16="http://schemas.microsoft.com/office/drawing/2014/main" val="926382403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714839325"/>
                    </a:ext>
                  </a:extLst>
                </a:gridCol>
              </a:tblGrid>
              <a:tr h="5587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問い合わせ先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担当者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電話番号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メールアドレス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3452176"/>
                  </a:ext>
                </a:extLst>
              </a:tr>
              <a:tr h="5587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○○株式会社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○○　</a:t>
                      </a:r>
                      <a:r>
                        <a:rPr kumimoji="1" lang="en-US" altLang="ja-JP" dirty="0"/>
                        <a:t>××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03-XXXX-XXXX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hlinkClick r:id="rId3"/>
                        </a:rPr>
                        <a:t>abc@xxx.com</a:t>
                      </a:r>
                      <a:endParaRPr kumimoji="1" lang="en-US" altLang="ja-JP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4954963"/>
                  </a:ext>
                </a:extLst>
              </a:tr>
              <a:tr h="5587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○○大学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○○　</a:t>
                      </a:r>
                      <a:r>
                        <a:rPr kumimoji="1" lang="en-US" altLang="ja-JP" dirty="0"/>
                        <a:t>××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03-XXXX-XXXX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hlinkClick r:id="rId3"/>
                        </a:rPr>
                        <a:t>abc@xxx.com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3913053"/>
                  </a:ext>
                </a:extLst>
              </a:tr>
              <a:tr h="5587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○○</a:t>
                      </a:r>
                      <a:r>
                        <a:rPr kumimoji="1" lang="en-US" altLang="ja-JP" dirty="0"/>
                        <a:t>HD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○○　</a:t>
                      </a:r>
                      <a:r>
                        <a:rPr kumimoji="1" lang="en-US" altLang="ja-JP" dirty="0"/>
                        <a:t>××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03-XXXX-XXXX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hlinkClick r:id="rId3"/>
                        </a:rPr>
                        <a:t>abc@xxx.com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1672066"/>
                  </a:ext>
                </a:extLst>
              </a:tr>
              <a:tr h="5587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経理部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○○　</a:t>
                      </a:r>
                      <a:r>
                        <a:rPr kumimoji="1" lang="en-US" altLang="ja-JP" dirty="0"/>
                        <a:t>××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090-XXXX-XXXX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hlinkClick r:id="rId3"/>
                        </a:rPr>
                        <a:t>abc@xxx.com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067320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C354C4D-248A-9CB2-4E4A-264D5133759A}"/>
              </a:ext>
            </a:extLst>
          </p:cNvPr>
          <p:cNvSpPr txBox="1"/>
          <p:nvPr/>
        </p:nvSpPr>
        <p:spPr>
          <a:xfrm>
            <a:off x="788530" y="1388179"/>
            <a:ext cx="1061493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schemeClr val="bg1"/>
                </a:solidFill>
              </a:rPr>
              <a:t>調達や納品で関係する各所の連絡先は以下の通りです。</a:t>
            </a:r>
            <a:endParaRPr lang="en-US" altLang="ja-JP" sz="2400" dirty="0">
              <a:solidFill>
                <a:schemeClr val="bg1"/>
              </a:solidFill>
            </a:endParaRPr>
          </a:p>
          <a:p>
            <a:r>
              <a:rPr lang="ja-JP" altLang="en-US" sz="2400" dirty="0">
                <a:solidFill>
                  <a:schemeClr val="bg1"/>
                </a:solidFill>
              </a:rPr>
              <a:t>必要に応じてこの情報を手元に保管しましょう。</a:t>
            </a:r>
            <a:endParaRPr lang="en-US" altLang="ja-JP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208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67025A-F2BF-0609-E9DD-2D38B1A1A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8319-15AE-47AA-BA9F-7E16CE575AC4}" type="datetime1">
              <a:rPr lang="ja-JP" altLang="en-US" smtClean="0"/>
              <a:pPr/>
              <a:t>2023/3/14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074A04-91AE-307F-FF37-DE3CCA986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著作権や機密度について記載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3A8B9-0C2C-9D2A-DE1A-DCC73E9D4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393E-BE7A-4998-881B-6E18F9B9894C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7AFDC63-26C7-1931-59BE-19CFD4BA47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11598275" cy="608012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○○のまとめ</a:t>
            </a:r>
            <a:endParaRPr kumimoji="1" lang="ja-JP" altLang="en-US" dirty="0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456E8BA-D514-0857-6286-81217A01FB2D}"/>
              </a:ext>
            </a:extLst>
          </p:cNvPr>
          <p:cNvGrpSpPr/>
          <p:nvPr/>
        </p:nvGrpSpPr>
        <p:grpSpPr>
          <a:xfrm>
            <a:off x="1452112" y="1232846"/>
            <a:ext cx="9287776" cy="4080674"/>
            <a:chOff x="2169580" y="1232846"/>
            <a:chExt cx="7852840" cy="4080674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9455713B-CE1D-937D-6A5D-FB5FC279090C}"/>
                </a:ext>
              </a:extLst>
            </p:cNvPr>
            <p:cNvGrpSpPr/>
            <p:nvPr/>
          </p:nvGrpSpPr>
          <p:grpSpPr>
            <a:xfrm>
              <a:off x="2169580" y="1232846"/>
              <a:ext cx="7852840" cy="4080674"/>
              <a:chOff x="1327255" y="1455039"/>
              <a:chExt cx="7852840" cy="4080674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8B0F438B-27C4-99D0-DC41-CF13E00AD3BF}"/>
                  </a:ext>
                </a:extLst>
              </p:cNvPr>
              <p:cNvSpPr/>
              <p:nvPr/>
            </p:nvSpPr>
            <p:spPr>
              <a:xfrm>
                <a:off x="1327255" y="1455039"/>
                <a:ext cx="7852840" cy="408067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32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25056D02-279E-4E6F-AF3C-2F614921FA41}"/>
                  </a:ext>
                </a:extLst>
              </p:cNvPr>
              <p:cNvSpPr/>
              <p:nvPr/>
            </p:nvSpPr>
            <p:spPr>
              <a:xfrm>
                <a:off x="1327255" y="1455040"/>
                <a:ext cx="7852840" cy="674012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ja-JP" altLang="en-US" sz="3200" b="1" dirty="0">
                    <a:latin typeface="+mn-ea"/>
                  </a:rPr>
                  <a:t>まとめ</a:t>
                </a:r>
                <a:endParaRPr kumimoji="1" lang="ja-JP" altLang="en-US" sz="3200" b="1" dirty="0">
                  <a:latin typeface="+mn-ea"/>
                </a:endParaRPr>
              </a:p>
            </p:txBody>
          </p:sp>
        </p:grp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3F57ECD-A7FD-1F3B-51C8-C5E3BF790FAB}"/>
                </a:ext>
              </a:extLst>
            </p:cNvPr>
            <p:cNvSpPr txBox="1"/>
            <p:nvPr/>
          </p:nvSpPr>
          <p:spPr>
            <a:xfrm>
              <a:off x="2478505" y="2485799"/>
              <a:ext cx="72550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Clr>
                  <a:schemeClr val="accent4"/>
                </a:buClr>
                <a:buFont typeface="Wingdings" panose="05000000000000000000" pitchFamily="2" charset="2"/>
                <a:buChar char="l"/>
              </a:pPr>
              <a:r>
                <a:rPr lang="ja-JP" altLang="en-US" sz="3200" dirty="0"/>
                <a:t>○○とは○○である</a:t>
              </a:r>
              <a:endParaRPr lang="en-US" altLang="ja-JP" sz="3200" dirty="0"/>
            </a:p>
            <a:p>
              <a:pPr marL="285750" indent="-285750">
                <a:buClr>
                  <a:schemeClr val="accent4"/>
                </a:buClr>
                <a:buFont typeface="Wingdings" panose="05000000000000000000" pitchFamily="2" charset="2"/>
                <a:buChar char="l"/>
              </a:pPr>
              <a:r>
                <a:rPr kumimoji="1" lang="ja-JP" altLang="en-US" sz="3200" dirty="0"/>
                <a:t>○○の調達、加工、納品の流れを覚えよう</a:t>
              </a:r>
              <a:endParaRPr kumimoji="1" lang="en-US" altLang="ja-JP" sz="3200" dirty="0"/>
            </a:p>
            <a:p>
              <a:pPr marL="285750" indent="-285750">
                <a:buClr>
                  <a:schemeClr val="accent4"/>
                </a:buClr>
                <a:buFont typeface="Wingdings" panose="05000000000000000000" pitchFamily="2" charset="2"/>
                <a:buChar char="l"/>
              </a:pPr>
              <a:r>
                <a:rPr lang="ja-JP" altLang="en-US" sz="3200" dirty="0"/>
                <a:t>各所問い合わせ先を手元に保管しましょう</a:t>
              </a:r>
              <a:endParaRPr kumimoji="1" lang="ja-JP" altLang="en-US" sz="3200" dirty="0"/>
            </a:p>
          </p:txBody>
        </p:sp>
      </p:grpSp>
      <p:sp>
        <p:nvSpPr>
          <p:cNvPr id="11" name="矢印: 右 10">
            <a:extLst>
              <a:ext uri="{FF2B5EF4-FFF2-40B4-BE49-F238E27FC236}">
                <a16:creationId xmlns:a16="http://schemas.microsoft.com/office/drawing/2014/main" id="{3280DF28-9104-7796-60C3-C20FA827155F}"/>
              </a:ext>
            </a:extLst>
          </p:cNvPr>
          <p:cNvSpPr/>
          <p:nvPr/>
        </p:nvSpPr>
        <p:spPr>
          <a:xfrm>
            <a:off x="11177236" y="5522182"/>
            <a:ext cx="522777" cy="534515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E892EA4-1AC6-337D-3B16-1B794E1481AE}"/>
              </a:ext>
            </a:extLst>
          </p:cNvPr>
          <p:cNvSpPr txBox="1"/>
          <p:nvPr/>
        </p:nvSpPr>
        <p:spPr>
          <a:xfrm>
            <a:off x="4867877" y="5592337"/>
            <a:ext cx="61735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dirty="0"/>
              <a:t>次のページで、テストに答えましょう。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219813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かんたんeラーニング　テンプレート">
      <a:dk1>
        <a:srgbClr val="262626"/>
      </a:dk1>
      <a:lt1>
        <a:sysClr val="window" lastClr="FFFFFF"/>
      </a:lt1>
      <a:dk2>
        <a:srgbClr val="44546A"/>
      </a:dk2>
      <a:lt2>
        <a:srgbClr val="E7E6E6"/>
      </a:lt2>
      <a:accent1>
        <a:srgbClr val="2E45A3"/>
      </a:accent1>
      <a:accent2>
        <a:srgbClr val="7A95FF"/>
      </a:accent2>
      <a:accent3>
        <a:srgbClr val="5B7AF0"/>
      </a:accent3>
      <a:accent4>
        <a:srgbClr val="A3811D"/>
      </a:accent4>
      <a:accent5>
        <a:srgbClr val="F0C95B"/>
      </a:accent5>
      <a:accent6>
        <a:srgbClr val="9F9F9F"/>
      </a:accent6>
      <a:hlink>
        <a:srgbClr val="0563C1"/>
      </a:hlink>
      <a:folHlink>
        <a:srgbClr val="954F72"/>
      </a:folHlink>
    </a:clrScheme>
    <a:fontScheme name="TEL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淡い単色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E34A03-40CA-47B2-88B2-083EB24D60D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E3CC1D6-B24B-402D-8430-BFCC053787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A88904-BD42-40F8-9C51-4A0D7B14BB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478</Words>
  <Application>Microsoft Office PowerPoint</Application>
  <PresentationFormat>Widescreen</PresentationFormat>
  <Paragraphs>82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テーマ</vt:lpstr>
      <vt:lpstr>○○○○について</vt:lpstr>
      <vt:lpstr>○○○○についての概論</vt:lpstr>
      <vt:lpstr>○○とは</vt:lpstr>
      <vt:lpstr>○○の作業方法</vt:lpstr>
      <vt:lpstr>補足情報　○○の問い合わせ先</vt:lpstr>
      <vt:lpstr>○○のまとめ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terms:created xsi:type="dcterms:W3CDTF">2023-01-31T01:42:43Z</dcterms:created>
  <dcterms:modified xsi:type="dcterms:W3CDTF">2023-03-15T00:49:29Z</dcterms:modified>
</cp:coreProperties>
</file>