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4"/>
  </p:sldMasterIdLst>
  <p:notesMasterIdLst>
    <p:notesMasterId r:id="rId10"/>
  </p:notesMasterIdLst>
  <p:sldIdLst>
    <p:sldId id="258" r:id="rId5"/>
    <p:sldId id="259" r:id="rId6"/>
    <p:sldId id="260" r:id="rId7"/>
    <p:sldId id="261" r:id="rId8"/>
    <p:sldId id="262" r:id="rId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63C88A2-90F8-5919-CB4D-43E0AE3F692B}" name="永原 成未" initials="永原" userId="S::nagahara@netlearning.co.jp::ddf3b3f4-937d-4b0a-a192-4857431172f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5B7AF0"/>
    <a:srgbClr val="F0C95B"/>
    <a:srgbClr val="A3811D"/>
    <a:srgbClr val="7A95FF"/>
    <a:srgbClr val="2E45A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DF080A-6163-4DBE-A29E-B21D92866815}" v="1" dt="2023-02-09T07:30:47.19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78799" autoAdjust="0"/>
  </p:normalViewPr>
  <p:slideViewPr>
    <p:cSldViewPr snapToGrid="0">
      <p:cViewPr>
        <p:scale>
          <a:sx n="50" d="100"/>
          <a:sy n="50" d="100"/>
        </p:scale>
        <p:origin x="2874" y="8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523C65-B209-4326-B90C-0936B041AC83}" type="datetimeFigureOut">
              <a:rPr kumimoji="1" lang="ja-JP" altLang="en-US" smtClean="0"/>
              <a:t>2023/4/5</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9472ED-0087-45D8-AA93-8EA700378F30}" type="slidenum">
              <a:rPr kumimoji="1" lang="ja-JP" altLang="en-US" smtClean="0"/>
              <a:t>‹#›</a:t>
            </a:fld>
            <a:endParaRPr kumimoji="1" lang="ja-JP" altLang="en-US"/>
          </a:p>
        </p:txBody>
      </p:sp>
    </p:spTree>
    <p:extLst>
      <p:ext uri="{BB962C8B-B14F-4D97-AF65-F5344CB8AC3E}">
        <p14:creationId xmlns:p14="http://schemas.microsoft.com/office/powerpoint/2010/main" val="10810895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dirty="0">
                <a:solidFill>
                  <a:schemeClr val="tx2"/>
                </a:solidFill>
              </a:rPr>
              <a:t>★このスライドおよびノート部分は、章タイトルの入力のためにあり、コースの中には表示されません。</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0</a:t>
            </a:fld>
            <a:endParaRPr kumimoji="1" lang="ja-JP" altLang="en-US"/>
          </a:p>
        </p:txBody>
      </p:sp>
    </p:spTree>
    <p:extLst>
      <p:ext uri="{BB962C8B-B14F-4D97-AF65-F5344CB8AC3E}">
        <p14:creationId xmlns:p14="http://schemas.microsoft.com/office/powerpoint/2010/main" val="3361807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a:t>
            </a:r>
            <a:r>
              <a:rPr kumimoji="1" lang="en-US" altLang="ja-JP" dirty="0"/>
              <a:t>2</a:t>
            </a:r>
            <a:r>
              <a:rPr kumimoji="1" lang="ja-JP" altLang="en-US" dirty="0"/>
              <a:t>枚目のスライド）が「</a:t>
            </a:r>
            <a:r>
              <a:rPr kumimoji="1" lang="en-US" altLang="ja-JP" dirty="0"/>
              <a:t>Lesson1</a:t>
            </a:r>
            <a:r>
              <a:rPr kumimoji="1" lang="ja-JP" altLang="en-US" dirty="0"/>
              <a:t>」となります。</a:t>
            </a:r>
            <a:endParaRPr kumimoji="1" lang="en-US" altLang="ja-JP" dirty="0"/>
          </a:p>
          <a:p>
            <a:r>
              <a:rPr kumimoji="1" lang="ja-JP" altLang="en-US" dirty="0"/>
              <a:t>こちらのノート部分に記載したテキストは、スライドの</a:t>
            </a:r>
            <a:r>
              <a:rPr kumimoji="1" lang="en-US" altLang="ja-JP" dirty="0"/>
              <a:t>【</a:t>
            </a:r>
            <a:r>
              <a:rPr kumimoji="1" lang="ja-JP" altLang="en-US" dirty="0"/>
              <a:t>上部</a:t>
            </a:r>
            <a:r>
              <a:rPr kumimoji="1" lang="en-US" altLang="ja-JP" dirty="0"/>
              <a:t>】</a:t>
            </a:r>
            <a:r>
              <a:rPr kumimoji="1" lang="ja-JP" altLang="en-US" dirty="0"/>
              <a:t>に表示されます。（空欄にしていただくと非表示）</a:t>
            </a:r>
            <a:endParaRPr kumimoji="1" lang="en-US" altLang="ja-JP" dirty="0"/>
          </a:p>
          <a:p>
            <a:r>
              <a:rPr kumimoji="1" lang="ja-JP" altLang="en-US" dirty="0"/>
              <a:t>導入メッセージや、スライドの補足等にご利用ください。</a:t>
            </a:r>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1</a:t>
            </a:fld>
            <a:endParaRPr kumimoji="1" lang="ja-JP" altLang="en-US"/>
          </a:p>
        </p:txBody>
      </p:sp>
    </p:spTree>
    <p:extLst>
      <p:ext uri="{BB962C8B-B14F-4D97-AF65-F5344CB8AC3E}">
        <p14:creationId xmlns:p14="http://schemas.microsoft.com/office/powerpoint/2010/main" val="1755836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a:t>
            </a:r>
            <a:r>
              <a:rPr kumimoji="1" lang="en-US" altLang="ja-JP" dirty="0"/>
              <a:t>3</a:t>
            </a:r>
            <a:r>
              <a:rPr kumimoji="1" lang="ja-JP" altLang="en-US" dirty="0"/>
              <a:t>枚目のスライド）が「</a:t>
            </a:r>
            <a:r>
              <a:rPr kumimoji="1" lang="en-US" altLang="ja-JP" dirty="0"/>
              <a:t>Lesson2</a:t>
            </a:r>
            <a:r>
              <a:rPr kumimoji="1" lang="ja-JP" altLang="en-US" dirty="0"/>
              <a:t>」となります。</a:t>
            </a:r>
            <a:endParaRPr kumimoji="1" lang="en-US" altLang="ja-JP" dirty="0"/>
          </a:p>
          <a:p>
            <a:r>
              <a:rPr kumimoji="1" lang="ja-JP" altLang="en-US" dirty="0"/>
              <a:t>こちらのノート部分に記載したテキストは、スライドの</a:t>
            </a:r>
            <a:r>
              <a:rPr kumimoji="1" lang="en-US" altLang="ja-JP" dirty="0"/>
              <a:t>【</a:t>
            </a:r>
            <a:r>
              <a:rPr kumimoji="1" lang="ja-JP" altLang="en-US" dirty="0"/>
              <a:t>上部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2</a:t>
            </a:fld>
            <a:endParaRPr kumimoji="1" lang="ja-JP" altLang="en-US"/>
          </a:p>
        </p:txBody>
      </p:sp>
    </p:spTree>
    <p:extLst>
      <p:ext uri="{BB962C8B-B14F-4D97-AF65-F5344CB8AC3E}">
        <p14:creationId xmlns:p14="http://schemas.microsoft.com/office/powerpoint/2010/main" val="1942847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a:t>
            </a:r>
            <a:r>
              <a:rPr kumimoji="1" lang="en-US" altLang="ja-JP" dirty="0"/>
              <a:t>4</a:t>
            </a:r>
            <a:r>
              <a:rPr kumimoji="1" lang="ja-JP" altLang="en-US" dirty="0"/>
              <a:t>枚目のスライド）が「</a:t>
            </a:r>
            <a:r>
              <a:rPr kumimoji="1" lang="en-US" altLang="ja-JP" dirty="0"/>
              <a:t>Lesson3</a:t>
            </a:r>
            <a:r>
              <a:rPr kumimoji="1" lang="ja-JP" altLang="en-US" dirty="0"/>
              <a:t>」となります。</a:t>
            </a:r>
            <a:endParaRPr kumimoji="1" lang="en-US" altLang="ja-JP" dirty="0"/>
          </a:p>
          <a:p>
            <a:r>
              <a:rPr kumimoji="1" lang="ja-JP" altLang="en-US" dirty="0"/>
              <a:t>こちらのノート部分に記載したテキストは、スライドの</a:t>
            </a:r>
            <a:r>
              <a:rPr kumimoji="1" lang="en-US" altLang="ja-JP" dirty="0"/>
              <a:t>【</a:t>
            </a:r>
            <a:r>
              <a:rPr kumimoji="1" lang="ja-JP" altLang="en-US" dirty="0"/>
              <a:t>上部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3</a:t>
            </a:fld>
            <a:endParaRPr kumimoji="1" lang="ja-JP" altLang="en-US"/>
          </a:p>
        </p:txBody>
      </p:sp>
    </p:spTree>
    <p:extLst>
      <p:ext uri="{BB962C8B-B14F-4D97-AF65-F5344CB8AC3E}">
        <p14:creationId xmlns:p14="http://schemas.microsoft.com/office/powerpoint/2010/main" val="25328932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本スライド（</a:t>
            </a:r>
            <a:r>
              <a:rPr kumimoji="1" lang="en-US" altLang="ja-JP" dirty="0"/>
              <a:t>5</a:t>
            </a:r>
            <a:r>
              <a:rPr kumimoji="1" lang="ja-JP" altLang="en-US" dirty="0"/>
              <a:t>枚目のスライド）が「</a:t>
            </a:r>
            <a:r>
              <a:rPr kumimoji="1" lang="en-US" altLang="ja-JP" dirty="0"/>
              <a:t>Lesson3</a:t>
            </a:r>
            <a:r>
              <a:rPr kumimoji="1" lang="ja-JP" altLang="en-US" dirty="0"/>
              <a:t>」となります。</a:t>
            </a:r>
            <a:endParaRPr kumimoji="1" lang="en-US" altLang="ja-JP" dirty="0"/>
          </a:p>
          <a:p>
            <a:r>
              <a:rPr kumimoji="1" lang="ja-JP" altLang="en-US" dirty="0"/>
              <a:t>こちらのノート部分に記載したテキストは、スライドの</a:t>
            </a:r>
            <a:r>
              <a:rPr kumimoji="1" lang="en-US" altLang="ja-JP" dirty="0"/>
              <a:t>【</a:t>
            </a:r>
            <a:r>
              <a:rPr kumimoji="1" lang="ja-JP" altLang="en-US" dirty="0"/>
              <a:t>上部</a:t>
            </a:r>
            <a:r>
              <a:rPr kumimoji="1" lang="en-US" altLang="ja-JP" dirty="0"/>
              <a:t>】</a:t>
            </a:r>
            <a:r>
              <a:rPr kumimoji="1" lang="ja-JP" altLang="en-US" dirty="0"/>
              <a:t>に表示されます。</a:t>
            </a:r>
            <a:endParaRPr kumimoji="1" lang="en-US" altLang="ja-JP" dirty="0"/>
          </a:p>
          <a:p>
            <a:r>
              <a:rPr kumimoji="1" lang="ja-JP" altLang="en-US" dirty="0"/>
              <a:t>導入メッセージや、スライドの補足等にご利用ください。</a:t>
            </a:r>
          </a:p>
          <a:p>
            <a:endParaRPr kumimoji="1" lang="ja-JP" altLang="en-US" dirty="0"/>
          </a:p>
        </p:txBody>
      </p:sp>
      <p:sp>
        <p:nvSpPr>
          <p:cNvPr id="4" name="スライド番号プレースホルダー 3"/>
          <p:cNvSpPr>
            <a:spLocks noGrp="1"/>
          </p:cNvSpPr>
          <p:nvPr>
            <p:ph type="sldNum" sz="quarter" idx="5"/>
          </p:nvPr>
        </p:nvSpPr>
        <p:spPr/>
        <p:txBody>
          <a:bodyPr/>
          <a:lstStyle/>
          <a:p>
            <a:fld id="{8E9472ED-0087-45D8-AA93-8EA700378F30}" type="slidenum">
              <a:rPr kumimoji="1" lang="ja-JP" altLang="en-US" smtClean="0"/>
              <a:t>4</a:t>
            </a:fld>
            <a:endParaRPr kumimoji="1" lang="ja-JP" altLang="en-US"/>
          </a:p>
        </p:txBody>
      </p:sp>
    </p:spTree>
    <p:extLst>
      <p:ext uri="{BB962C8B-B14F-4D97-AF65-F5344CB8AC3E}">
        <p14:creationId xmlns:p14="http://schemas.microsoft.com/office/powerpoint/2010/main" val="41490994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9" name="タイトル 1">
            <a:extLst>
              <a:ext uri="{FF2B5EF4-FFF2-40B4-BE49-F238E27FC236}">
                <a16:creationId xmlns:a16="http://schemas.microsoft.com/office/drawing/2014/main" id="{A0F4451E-0CB5-5884-9B9C-2CB7E37F5A7B}"/>
              </a:ext>
            </a:extLst>
          </p:cNvPr>
          <p:cNvSpPr>
            <a:spLocks noGrp="1"/>
          </p:cNvSpPr>
          <p:nvPr>
            <p:ph type="ctrTitle"/>
          </p:nvPr>
        </p:nvSpPr>
        <p:spPr>
          <a:xfrm>
            <a:off x="1687903" y="1122363"/>
            <a:ext cx="8816194" cy="2133599"/>
          </a:xfrm>
        </p:spPr>
        <p:txBody>
          <a:bodyPr anchor="b">
            <a:normAutofit/>
          </a:bodyPr>
          <a:lstStyle>
            <a:lvl1pPr algn="ctr">
              <a:defRPr sz="4400"/>
            </a:lvl1pPr>
          </a:lstStyle>
          <a:p>
            <a:r>
              <a:rPr kumimoji="1" lang="ja-JP" altLang="en-US" dirty="0"/>
              <a:t>マスター タイトルの書式設定</a:t>
            </a:r>
          </a:p>
        </p:txBody>
      </p:sp>
      <p:sp>
        <p:nvSpPr>
          <p:cNvPr id="10" name="字幕 2">
            <a:extLst>
              <a:ext uri="{FF2B5EF4-FFF2-40B4-BE49-F238E27FC236}">
                <a16:creationId xmlns:a16="http://schemas.microsoft.com/office/drawing/2014/main" id="{6B02370E-2018-F2A5-A2C0-37D923CF335A}"/>
              </a:ext>
            </a:extLst>
          </p:cNvPr>
          <p:cNvSpPr>
            <a:spLocks noGrp="1"/>
          </p:cNvSpPr>
          <p:nvPr>
            <p:ph type="subTitle" idx="1"/>
          </p:nvPr>
        </p:nvSpPr>
        <p:spPr>
          <a:xfrm>
            <a:off x="1687903" y="3602038"/>
            <a:ext cx="8816194"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
        <p:nvSpPr>
          <p:cNvPr id="11" name="日付プレースホルダー 3">
            <a:extLst>
              <a:ext uri="{FF2B5EF4-FFF2-40B4-BE49-F238E27FC236}">
                <a16:creationId xmlns:a16="http://schemas.microsoft.com/office/drawing/2014/main" id="{BBB43440-6A31-47DD-4281-1063BF6960D1}"/>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46F1C695-9015-4631-BF2F-E473025FC0AF}" type="datetime1">
              <a:rPr lang="ja-JP" altLang="en-US" smtClean="0"/>
              <a:t>2023/4/5</a:t>
            </a:fld>
            <a:endParaRPr lang="ja-JP" altLang="en-US" dirty="0"/>
          </a:p>
        </p:txBody>
      </p:sp>
      <p:sp>
        <p:nvSpPr>
          <p:cNvPr id="12" name="フッター プレースホルダー 4">
            <a:extLst>
              <a:ext uri="{FF2B5EF4-FFF2-40B4-BE49-F238E27FC236}">
                <a16:creationId xmlns:a16="http://schemas.microsoft.com/office/drawing/2014/main" id="{E6ABDC6E-8D2F-B438-062D-47339B29B59A}"/>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dirty="0"/>
          </a:p>
        </p:txBody>
      </p:sp>
      <p:sp>
        <p:nvSpPr>
          <p:cNvPr id="13" name="スライド番号プレースホルダー 5">
            <a:extLst>
              <a:ext uri="{FF2B5EF4-FFF2-40B4-BE49-F238E27FC236}">
                <a16:creationId xmlns:a16="http://schemas.microsoft.com/office/drawing/2014/main" id="{54DF466F-07BD-D549-C2C5-B49D50FE83F6}"/>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
        <p:nvSpPr>
          <p:cNvPr id="14" name="正方形/長方形 13">
            <a:extLst>
              <a:ext uri="{FF2B5EF4-FFF2-40B4-BE49-F238E27FC236}">
                <a16:creationId xmlns:a16="http://schemas.microsoft.com/office/drawing/2014/main" id="{3EB8E794-00E9-9B74-C54E-8EEF14A7AE57}"/>
              </a:ext>
            </a:extLst>
          </p:cNvPr>
          <p:cNvSpPr/>
          <p:nvPr userDrawn="1"/>
        </p:nvSpPr>
        <p:spPr>
          <a:xfrm>
            <a:off x="2" y="0"/>
            <a:ext cx="224286" cy="6858000"/>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FFFE1CD5-7BF1-85A5-227C-BEB26F6B8337}"/>
              </a:ext>
            </a:extLst>
          </p:cNvPr>
          <p:cNvSpPr/>
          <p:nvPr userDrawn="1"/>
        </p:nvSpPr>
        <p:spPr>
          <a:xfrm>
            <a:off x="11967714" y="0"/>
            <a:ext cx="224286" cy="6858000"/>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7" name="直線コネクタ 16">
            <a:extLst>
              <a:ext uri="{FF2B5EF4-FFF2-40B4-BE49-F238E27FC236}">
                <a16:creationId xmlns:a16="http://schemas.microsoft.com/office/drawing/2014/main" id="{7AB00CDB-CD4D-1DF1-60EF-234D48CDC202}"/>
              </a:ext>
            </a:extLst>
          </p:cNvPr>
          <p:cNvCxnSpPr/>
          <p:nvPr userDrawn="1"/>
        </p:nvCxnSpPr>
        <p:spPr>
          <a:xfrm>
            <a:off x="1687903" y="3323492"/>
            <a:ext cx="8816194" cy="0"/>
          </a:xfrm>
          <a:prstGeom prst="line">
            <a:avLst/>
          </a:prstGeom>
          <a:ln w="38100">
            <a:solidFill>
              <a:srgbClr val="2E45A3"/>
            </a:solidFill>
          </a:ln>
        </p:spPr>
        <p:style>
          <a:lnRef idx="1">
            <a:schemeClr val="accent1"/>
          </a:lnRef>
          <a:fillRef idx="0">
            <a:schemeClr val="accent1"/>
          </a:fillRef>
          <a:effectRef idx="0">
            <a:schemeClr val="accent1"/>
          </a:effectRef>
          <a:fontRef idx="minor">
            <a:schemeClr val="tx1"/>
          </a:fontRef>
        </p:style>
      </p:cxnSp>
      <p:sp>
        <p:nvSpPr>
          <p:cNvPr id="29" name="正方形/長方形 28">
            <a:extLst>
              <a:ext uri="{FF2B5EF4-FFF2-40B4-BE49-F238E27FC236}">
                <a16:creationId xmlns:a16="http://schemas.microsoft.com/office/drawing/2014/main" id="{1AA6E19B-59D8-D348-BCA0-11DE1FC3D009}"/>
              </a:ext>
            </a:extLst>
          </p:cNvPr>
          <p:cNvSpPr/>
          <p:nvPr userDrawn="1"/>
        </p:nvSpPr>
        <p:spPr>
          <a:xfrm>
            <a:off x="0" y="6756035"/>
            <a:ext cx="12192000" cy="114665"/>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5B8E345F-E14F-484F-5C19-FD6394115F98}"/>
              </a:ext>
            </a:extLst>
          </p:cNvPr>
          <p:cNvSpPr/>
          <p:nvPr userDrawn="1"/>
        </p:nvSpPr>
        <p:spPr>
          <a:xfrm>
            <a:off x="0" y="-7620"/>
            <a:ext cx="12192000" cy="114665"/>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166007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9E537BBE-409F-C2E7-7CAD-E85AA6169494}"/>
              </a:ext>
            </a:extLst>
          </p:cNvPr>
          <p:cNvSpPr/>
          <p:nvPr userDrawn="1"/>
        </p:nvSpPr>
        <p:spPr>
          <a:xfrm>
            <a:off x="1" y="0"/>
            <a:ext cx="2779200" cy="6858000"/>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61B5EF79-F56F-3CF1-C00B-6CA9E07E95EA}"/>
              </a:ext>
            </a:extLst>
          </p:cNvPr>
          <p:cNvSpPr>
            <a:spLocks noGrp="1"/>
          </p:cNvSpPr>
          <p:nvPr>
            <p:ph type="ctrTitle"/>
          </p:nvPr>
        </p:nvSpPr>
        <p:spPr>
          <a:xfrm>
            <a:off x="3079630" y="1122363"/>
            <a:ext cx="8816194" cy="2306637"/>
          </a:xfrm>
        </p:spPr>
        <p:txBody>
          <a:bodyPr anchor="b">
            <a:normAutofit/>
          </a:bodyPr>
          <a:lstStyle>
            <a:lvl1pPr algn="l">
              <a:defRPr sz="4400"/>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7DA63232-DAE1-9538-9977-10E92D199974}"/>
              </a:ext>
            </a:extLst>
          </p:cNvPr>
          <p:cNvSpPr>
            <a:spLocks noGrp="1"/>
          </p:cNvSpPr>
          <p:nvPr>
            <p:ph type="subTitle" idx="1"/>
          </p:nvPr>
        </p:nvSpPr>
        <p:spPr>
          <a:xfrm>
            <a:off x="3079629" y="3602038"/>
            <a:ext cx="8816194" cy="1655762"/>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マスター サブタイトルの書式設定</a:t>
            </a:r>
          </a:p>
        </p:txBody>
      </p:sp>
      <p:sp>
        <p:nvSpPr>
          <p:cNvPr id="23" name="日付プレースホルダー 3">
            <a:extLst>
              <a:ext uri="{FF2B5EF4-FFF2-40B4-BE49-F238E27FC236}">
                <a16:creationId xmlns:a16="http://schemas.microsoft.com/office/drawing/2014/main" id="{79FF6F77-925B-53B1-4337-05849E4B21AE}"/>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A5AFF9FD-7C1E-4BB3-BE02-55709F6E8447}" type="datetime1">
              <a:rPr lang="ja-JP" altLang="en-US" smtClean="0"/>
              <a:t>2023/4/5</a:t>
            </a:fld>
            <a:endParaRPr lang="ja-JP" altLang="en-US" dirty="0"/>
          </a:p>
        </p:txBody>
      </p:sp>
      <p:sp>
        <p:nvSpPr>
          <p:cNvPr id="24" name="フッター プレースホルダー 4">
            <a:extLst>
              <a:ext uri="{FF2B5EF4-FFF2-40B4-BE49-F238E27FC236}">
                <a16:creationId xmlns:a16="http://schemas.microsoft.com/office/drawing/2014/main" id="{8312B6E4-1065-E8EA-4D70-68DE30628414}"/>
              </a:ext>
            </a:extLst>
          </p:cNvPr>
          <p:cNvSpPr>
            <a:spLocks noGrp="1"/>
          </p:cNvSpPr>
          <p:nvPr>
            <p:ph type="ftr" sz="quarter" idx="11"/>
          </p:nvPr>
        </p:nvSpPr>
        <p:spPr>
          <a:xfrm>
            <a:off x="3075376" y="6303598"/>
            <a:ext cx="7664512" cy="365125"/>
          </a:xfrm>
        </p:spPr>
        <p:txBody>
          <a:bodyPr/>
          <a:lstStyle>
            <a:lvl1pPr>
              <a:defRPr>
                <a:solidFill>
                  <a:schemeClr val="tx1">
                    <a:lumMod val="50000"/>
                    <a:lumOff val="50000"/>
                  </a:schemeClr>
                </a:solidFill>
              </a:defRPr>
            </a:lvl1pPr>
          </a:lstStyle>
          <a:p>
            <a:endParaRPr lang="ja-JP" altLang="en-US" dirty="0"/>
          </a:p>
        </p:txBody>
      </p:sp>
      <p:sp>
        <p:nvSpPr>
          <p:cNvPr id="25" name="スライド番号プレースホルダー 5">
            <a:extLst>
              <a:ext uri="{FF2B5EF4-FFF2-40B4-BE49-F238E27FC236}">
                <a16:creationId xmlns:a16="http://schemas.microsoft.com/office/drawing/2014/main" id="{B32EB531-91F0-00A9-A630-AD9026407891}"/>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Tree>
    <p:extLst>
      <p:ext uri="{BB962C8B-B14F-4D97-AF65-F5344CB8AC3E}">
        <p14:creationId xmlns:p14="http://schemas.microsoft.com/office/powerpoint/2010/main" val="922315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E7AF8A-253A-4299-E015-06D97B8B0711}"/>
              </a:ext>
            </a:extLst>
          </p:cNvPr>
          <p:cNvSpPr>
            <a:spLocks noGrp="1"/>
          </p:cNvSpPr>
          <p:nvPr>
            <p:ph type="title"/>
          </p:nvPr>
        </p:nvSpPr>
        <p:spPr>
          <a:xfrm>
            <a:off x="296176" y="189277"/>
            <a:ext cx="11599648" cy="607725"/>
          </a:xfrm>
        </p:spPr>
        <p:txBody>
          <a:bodyPr>
            <a:normAutofit/>
          </a:bodyPr>
          <a:lstStyle>
            <a:lvl1pPr>
              <a:defRPr sz="3200"/>
            </a:lvl1pPr>
          </a:lstStyle>
          <a:p>
            <a:r>
              <a:rPr kumimoji="1" lang="ja-JP" altLang="en-US"/>
              <a:t>マスター タイトルの書式設定</a:t>
            </a:r>
          </a:p>
        </p:txBody>
      </p:sp>
      <p:sp>
        <p:nvSpPr>
          <p:cNvPr id="17" name="日付プレースホルダー 3">
            <a:extLst>
              <a:ext uri="{FF2B5EF4-FFF2-40B4-BE49-F238E27FC236}">
                <a16:creationId xmlns:a16="http://schemas.microsoft.com/office/drawing/2014/main" id="{4D994DB4-7767-0DB8-32B0-D9E1E55F1755}"/>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DFCEAB27-637E-405B-A026-61DFCDF99D5D}" type="datetime1">
              <a:rPr lang="ja-JP" altLang="en-US" smtClean="0"/>
              <a:t>2023/4/5</a:t>
            </a:fld>
            <a:endParaRPr lang="ja-JP" altLang="en-US" dirty="0"/>
          </a:p>
        </p:txBody>
      </p:sp>
      <p:sp>
        <p:nvSpPr>
          <p:cNvPr id="18" name="フッター プレースホルダー 4">
            <a:extLst>
              <a:ext uri="{FF2B5EF4-FFF2-40B4-BE49-F238E27FC236}">
                <a16:creationId xmlns:a16="http://schemas.microsoft.com/office/drawing/2014/main" id="{80ACFCE0-345A-97E8-E050-5D179CEEE3F3}"/>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dirty="0"/>
          </a:p>
        </p:txBody>
      </p:sp>
      <p:sp>
        <p:nvSpPr>
          <p:cNvPr id="19" name="スライド番号プレースホルダー 5">
            <a:extLst>
              <a:ext uri="{FF2B5EF4-FFF2-40B4-BE49-F238E27FC236}">
                <a16:creationId xmlns:a16="http://schemas.microsoft.com/office/drawing/2014/main" id="{53D3720A-17AE-3FAE-2C89-7E1A95A4F508}"/>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
        <p:nvSpPr>
          <p:cNvPr id="21" name="正方形/長方形 20">
            <a:extLst>
              <a:ext uri="{FF2B5EF4-FFF2-40B4-BE49-F238E27FC236}">
                <a16:creationId xmlns:a16="http://schemas.microsoft.com/office/drawing/2014/main" id="{99455F80-205B-439E-F79F-4F70A760504C}"/>
              </a:ext>
            </a:extLst>
          </p:cNvPr>
          <p:cNvSpPr/>
          <p:nvPr userDrawn="1"/>
        </p:nvSpPr>
        <p:spPr>
          <a:xfrm>
            <a:off x="1" y="0"/>
            <a:ext cx="236660" cy="797002"/>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5079343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タイトルのみ">
    <p:spTree>
      <p:nvGrpSpPr>
        <p:cNvPr id="1" name=""/>
        <p:cNvGrpSpPr/>
        <p:nvPr/>
      </p:nvGrpSpPr>
      <p:grpSpPr>
        <a:xfrm>
          <a:off x="0" y="0"/>
          <a:ext cx="0" cy="0"/>
          <a:chOff x="0" y="0"/>
          <a:chExt cx="0" cy="0"/>
        </a:xfrm>
      </p:grpSpPr>
      <p:sp>
        <p:nvSpPr>
          <p:cNvPr id="4" name="四角形: 角を丸くする 3">
            <a:extLst>
              <a:ext uri="{FF2B5EF4-FFF2-40B4-BE49-F238E27FC236}">
                <a16:creationId xmlns:a16="http://schemas.microsoft.com/office/drawing/2014/main" id="{84829984-6691-E094-02F0-1201121C9E3B}"/>
              </a:ext>
            </a:extLst>
          </p:cNvPr>
          <p:cNvSpPr/>
          <p:nvPr userDrawn="1"/>
        </p:nvSpPr>
        <p:spPr>
          <a:xfrm>
            <a:off x="128588" y="101965"/>
            <a:ext cx="11934825" cy="6070235"/>
          </a:xfrm>
          <a:prstGeom prst="roundRect">
            <a:avLst>
              <a:gd name="adj" fmla="val 2419"/>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F4E7AF8A-253A-4299-E015-06D97B8B0711}"/>
              </a:ext>
            </a:extLst>
          </p:cNvPr>
          <p:cNvSpPr>
            <a:spLocks noGrp="1"/>
          </p:cNvSpPr>
          <p:nvPr>
            <p:ph type="title"/>
          </p:nvPr>
        </p:nvSpPr>
        <p:spPr>
          <a:xfrm>
            <a:off x="296176" y="278177"/>
            <a:ext cx="11599648" cy="607725"/>
          </a:xfrm>
        </p:spPr>
        <p:txBody>
          <a:bodyPr>
            <a:normAutofit/>
          </a:bodyPr>
          <a:lstStyle>
            <a:lvl1pPr>
              <a:defRPr sz="3200">
                <a:solidFill>
                  <a:schemeClr val="bg1"/>
                </a:solidFill>
              </a:defRPr>
            </a:lvl1pPr>
          </a:lstStyle>
          <a:p>
            <a:r>
              <a:rPr kumimoji="1" lang="ja-JP" altLang="en-US"/>
              <a:t>マスター タイトルの書式設定</a:t>
            </a:r>
          </a:p>
        </p:txBody>
      </p:sp>
      <p:sp>
        <p:nvSpPr>
          <p:cNvPr id="17" name="日付プレースホルダー 3">
            <a:extLst>
              <a:ext uri="{FF2B5EF4-FFF2-40B4-BE49-F238E27FC236}">
                <a16:creationId xmlns:a16="http://schemas.microsoft.com/office/drawing/2014/main" id="{4D994DB4-7767-0DB8-32B0-D9E1E55F1755}"/>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644414CC-0135-43E0-9C2B-793BCF86EC5F}" type="datetime1">
              <a:rPr lang="ja-JP" altLang="en-US" smtClean="0"/>
              <a:t>2023/4/5</a:t>
            </a:fld>
            <a:endParaRPr lang="ja-JP" altLang="en-US" dirty="0"/>
          </a:p>
        </p:txBody>
      </p:sp>
      <p:sp>
        <p:nvSpPr>
          <p:cNvPr id="18" name="フッター プレースホルダー 4">
            <a:extLst>
              <a:ext uri="{FF2B5EF4-FFF2-40B4-BE49-F238E27FC236}">
                <a16:creationId xmlns:a16="http://schemas.microsoft.com/office/drawing/2014/main" id="{80ACFCE0-345A-97E8-E050-5D179CEEE3F3}"/>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dirty="0"/>
          </a:p>
        </p:txBody>
      </p:sp>
      <p:sp>
        <p:nvSpPr>
          <p:cNvPr id="19" name="スライド番号プレースホルダー 5">
            <a:extLst>
              <a:ext uri="{FF2B5EF4-FFF2-40B4-BE49-F238E27FC236}">
                <a16:creationId xmlns:a16="http://schemas.microsoft.com/office/drawing/2014/main" id="{53D3720A-17AE-3FAE-2C89-7E1A95A4F508}"/>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cxnSp>
        <p:nvCxnSpPr>
          <p:cNvPr id="16" name="直線コネクタ 15">
            <a:extLst>
              <a:ext uri="{FF2B5EF4-FFF2-40B4-BE49-F238E27FC236}">
                <a16:creationId xmlns:a16="http://schemas.microsoft.com/office/drawing/2014/main" id="{F59DC96D-86A9-2E60-F09B-FE4737F5034A}"/>
              </a:ext>
            </a:extLst>
          </p:cNvPr>
          <p:cNvCxnSpPr>
            <a:cxnSpLocks/>
          </p:cNvCxnSpPr>
          <p:nvPr userDrawn="1"/>
        </p:nvCxnSpPr>
        <p:spPr>
          <a:xfrm>
            <a:off x="296176" y="949402"/>
            <a:ext cx="11599648" cy="0"/>
          </a:xfrm>
          <a:prstGeom prst="line">
            <a:avLst/>
          </a:prstGeom>
          <a:ln w="28575">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2588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白紙">
    <p:spTree>
      <p:nvGrpSpPr>
        <p:cNvPr id="1" name=""/>
        <p:cNvGrpSpPr/>
        <p:nvPr/>
      </p:nvGrpSpPr>
      <p:grpSpPr>
        <a:xfrm>
          <a:off x="0" y="0"/>
          <a:ext cx="0" cy="0"/>
          <a:chOff x="0" y="0"/>
          <a:chExt cx="0" cy="0"/>
        </a:xfrm>
      </p:grpSpPr>
      <p:sp>
        <p:nvSpPr>
          <p:cNvPr id="16" name="日付プレースホルダー 3">
            <a:extLst>
              <a:ext uri="{FF2B5EF4-FFF2-40B4-BE49-F238E27FC236}">
                <a16:creationId xmlns:a16="http://schemas.microsoft.com/office/drawing/2014/main" id="{635FA6F0-C33C-9F2B-D51D-CFB6FAC7C55F}"/>
              </a:ext>
            </a:extLst>
          </p:cNvPr>
          <p:cNvSpPr>
            <a:spLocks noGrp="1"/>
          </p:cNvSpPr>
          <p:nvPr>
            <p:ph type="dt" sz="half" idx="10"/>
          </p:nvPr>
        </p:nvSpPr>
        <p:spPr>
          <a:xfrm>
            <a:off x="296176" y="6303598"/>
            <a:ext cx="2274496" cy="365125"/>
          </a:xfrm>
        </p:spPr>
        <p:txBody>
          <a:bodyPr/>
          <a:lstStyle>
            <a:lvl1pPr>
              <a:defRPr>
                <a:solidFill>
                  <a:schemeClr val="tx1">
                    <a:lumMod val="50000"/>
                    <a:lumOff val="50000"/>
                  </a:schemeClr>
                </a:solidFill>
              </a:defRPr>
            </a:lvl1pPr>
          </a:lstStyle>
          <a:p>
            <a:fld id="{F7E6B7F5-A45A-4BCD-BEFD-80013109BAE3}" type="datetime1">
              <a:rPr lang="ja-JP" altLang="en-US" smtClean="0"/>
              <a:t>2023/4/5</a:t>
            </a:fld>
            <a:endParaRPr lang="ja-JP" altLang="en-US" dirty="0"/>
          </a:p>
        </p:txBody>
      </p:sp>
      <p:sp>
        <p:nvSpPr>
          <p:cNvPr id="17" name="フッター プレースホルダー 4">
            <a:extLst>
              <a:ext uri="{FF2B5EF4-FFF2-40B4-BE49-F238E27FC236}">
                <a16:creationId xmlns:a16="http://schemas.microsoft.com/office/drawing/2014/main" id="{A62B212D-6EF4-6C29-E4F3-9F6BA7D82D86}"/>
              </a:ext>
            </a:extLst>
          </p:cNvPr>
          <p:cNvSpPr>
            <a:spLocks noGrp="1"/>
          </p:cNvSpPr>
          <p:nvPr>
            <p:ph type="ftr" sz="quarter" idx="11"/>
          </p:nvPr>
        </p:nvSpPr>
        <p:spPr>
          <a:xfrm>
            <a:off x="2771775" y="6303598"/>
            <a:ext cx="7968113" cy="365125"/>
          </a:xfrm>
        </p:spPr>
        <p:txBody>
          <a:bodyPr/>
          <a:lstStyle>
            <a:lvl1pPr>
              <a:defRPr>
                <a:solidFill>
                  <a:schemeClr val="tx1">
                    <a:lumMod val="50000"/>
                    <a:lumOff val="50000"/>
                  </a:schemeClr>
                </a:solidFill>
              </a:defRPr>
            </a:lvl1pPr>
          </a:lstStyle>
          <a:p>
            <a:endParaRPr lang="ja-JP" altLang="en-US" dirty="0"/>
          </a:p>
        </p:txBody>
      </p:sp>
      <p:sp>
        <p:nvSpPr>
          <p:cNvPr id="18" name="スライド番号プレースホルダー 5">
            <a:extLst>
              <a:ext uri="{FF2B5EF4-FFF2-40B4-BE49-F238E27FC236}">
                <a16:creationId xmlns:a16="http://schemas.microsoft.com/office/drawing/2014/main" id="{F46B1299-F92D-CF05-E85B-7A5DC4B14551}"/>
              </a:ext>
            </a:extLst>
          </p:cNvPr>
          <p:cNvSpPr>
            <a:spLocks noGrp="1"/>
          </p:cNvSpPr>
          <p:nvPr>
            <p:ph type="sldNum" sz="quarter" idx="12"/>
          </p:nvPr>
        </p:nvSpPr>
        <p:spPr>
          <a:xfrm>
            <a:off x="10981426" y="6303598"/>
            <a:ext cx="914398" cy="365125"/>
          </a:xfrm>
        </p:spPr>
        <p:txBody>
          <a:bodyPr/>
          <a:lstStyle>
            <a:lvl1pPr>
              <a:defRPr>
                <a:solidFill>
                  <a:schemeClr val="tx1">
                    <a:lumMod val="50000"/>
                    <a:lumOff val="50000"/>
                  </a:schemeClr>
                </a:solidFill>
              </a:defRPr>
            </a:lvl1pPr>
          </a:lstStyle>
          <a:p>
            <a:fld id="{1979393E-BE7A-4998-881B-6E18F9B9894C}" type="slidenum">
              <a:rPr lang="ja-JP" altLang="en-US" smtClean="0"/>
              <a:pPr/>
              <a:t>‹#›</a:t>
            </a:fld>
            <a:endParaRPr lang="ja-JP" altLang="en-US"/>
          </a:p>
        </p:txBody>
      </p:sp>
      <p:sp>
        <p:nvSpPr>
          <p:cNvPr id="2" name="タイトル 1">
            <a:extLst>
              <a:ext uri="{FF2B5EF4-FFF2-40B4-BE49-F238E27FC236}">
                <a16:creationId xmlns:a16="http://schemas.microsoft.com/office/drawing/2014/main" id="{98182233-C399-E5B8-175C-46D4486DAB58}"/>
              </a:ext>
            </a:extLst>
          </p:cNvPr>
          <p:cNvSpPr>
            <a:spLocks noGrp="1"/>
          </p:cNvSpPr>
          <p:nvPr>
            <p:ph type="title"/>
          </p:nvPr>
        </p:nvSpPr>
        <p:spPr>
          <a:xfrm>
            <a:off x="296176" y="-787030"/>
            <a:ext cx="11599648" cy="607725"/>
          </a:xfrm>
          <a:solidFill>
            <a:schemeClr val="accent5"/>
          </a:solidFill>
        </p:spPr>
        <p:txBody>
          <a:bodyPr>
            <a:normAutofit/>
          </a:bodyPr>
          <a:lstStyle>
            <a:lvl1pPr>
              <a:defRPr sz="3200">
                <a:solidFill>
                  <a:schemeClr val="bg1"/>
                </a:solidFill>
              </a:defRPr>
            </a:lvl1pPr>
          </a:lstStyle>
          <a:p>
            <a:r>
              <a:rPr kumimoji="1" lang="ja-JP" altLang="en-US" dirty="0"/>
              <a:t>マスター タイトルの書式設定</a:t>
            </a:r>
          </a:p>
        </p:txBody>
      </p:sp>
    </p:spTree>
    <p:extLst>
      <p:ext uri="{BB962C8B-B14F-4D97-AF65-F5344CB8AC3E}">
        <p14:creationId xmlns:p14="http://schemas.microsoft.com/office/powerpoint/2010/main" val="41223048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CA056DB2-5F69-2960-464A-3F502FE11C2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E0C4FC0-129C-823A-2037-934F639DBE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C249A4C-E874-BB1D-012F-2D3AADEC15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A3F9DA-5989-4DD7-83B0-7CFCCB8616CC}" type="datetime1">
              <a:rPr kumimoji="1" lang="ja-JP" altLang="en-US" smtClean="0"/>
              <a:t>2023/4/5</a:t>
            </a:fld>
            <a:endParaRPr kumimoji="1" lang="ja-JP" altLang="en-US"/>
          </a:p>
        </p:txBody>
      </p:sp>
      <p:sp>
        <p:nvSpPr>
          <p:cNvPr id="5" name="フッター プレースホルダー 4">
            <a:extLst>
              <a:ext uri="{FF2B5EF4-FFF2-40B4-BE49-F238E27FC236}">
                <a16:creationId xmlns:a16="http://schemas.microsoft.com/office/drawing/2014/main" id="{2508F158-5095-1620-6668-C116FD1D1F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a:extLst>
              <a:ext uri="{FF2B5EF4-FFF2-40B4-BE49-F238E27FC236}">
                <a16:creationId xmlns:a16="http://schemas.microsoft.com/office/drawing/2014/main" id="{195C3D4C-72A2-0182-950D-0FA6A13197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79393E-BE7A-4998-881B-6E18F9B9894C}" type="slidenum">
              <a:rPr kumimoji="1" lang="ja-JP" altLang="en-US" smtClean="0"/>
              <a:t>‹#›</a:t>
            </a:fld>
            <a:endParaRPr kumimoji="1" lang="ja-JP" altLang="en-US"/>
          </a:p>
        </p:txBody>
      </p:sp>
    </p:spTree>
    <p:extLst>
      <p:ext uri="{BB962C8B-B14F-4D97-AF65-F5344CB8AC3E}">
        <p14:creationId xmlns:p14="http://schemas.microsoft.com/office/powerpoint/2010/main" val="2946462859"/>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4" r:id="rId3"/>
    <p:sldLayoutId id="2147483656" r:id="rId4"/>
    <p:sldLayoutId id="2147483655" r:id="rId5"/>
  </p:sldLayoutIdLst>
  <p:hf hd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4EC88C3-85C6-C5BE-71F7-99FB580E3AC7}"/>
              </a:ext>
            </a:extLst>
          </p:cNvPr>
          <p:cNvSpPr>
            <a:spLocks noGrp="1"/>
          </p:cNvSpPr>
          <p:nvPr>
            <p:ph type="ctrTitle"/>
          </p:nvPr>
        </p:nvSpPr>
        <p:spPr/>
        <p:txBody>
          <a:bodyPr/>
          <a:lstStyle/>
          <a:p>
            <a:endParaRPr lang="ja-JP" altLang="en-US" dirty="0"/>
          </a:p>
        </p:txBody>
      </p:sp>
      <p:sp>
        <p:nvSpPr>
          <p:cNvPr id="3" name="字幕 2">
            <a:extLst>
              <a:ext uri="{FF2B5EF4-FFF2-40B4-BE49-F238E27FC236}">
                <a16:creationId xmlns:a16="http://schemas.microsoft.com/office/drawing/2014/main" id="{29B9BAE4-494D-514D-F75C-47139AD1E862}"/>
              </a:ext>
            </a:extLst>
          </p:cNvPr>
          <p:cNvSpPr>
            <a:spLocks noGrp="1"/>
          </p:cNvSpPr>
          <p:nvPr>
            <p:ph type="subTitle" idx="1"/>
          </p:nvPr>
        </p:nvSpPr>
        <p:spPr>
          <a:xfrm>
            <a:off x="1687903" y="3602037"/>
            <a:ext cx="8816194" cy="2722563"/>
          </a:xfrm>
        </p:spPr>
        <p:txBody>
          <a:bodyPr anchor="ctr">
            <a:normAutofit/>
          </a:bodyPr>
          <a:lstStyle/>
          <a:p>
            <a:pPr algn="l"/>
            <a:r>
              <a:rPr lang="ja-JP" altLang="en-US" dirty="0">
                <a:solidFill>
                  <a:schemeClr val="tx2"/>
                </a:solidFill>
              </a:rPr>
              <a:t>上のプレースホルダ（「タイトルを入力」と書いてあるところ）に文字列を入力すると、目次に章タイトルとして表示されます。章タイトルが「第１章」「第２章」だけでよい場合は、このまま何も入力しないでください。</a:t>
            </a:r>
            <a:endParaRPr lang="en-US" altLang="ja-JP" dirty="0">
              <a:solidFill>
                <a:schemeClr val="tx2"/>
              </a:solidFill>
            </a:endParaRPr>
          </a:p>
          <a:p>
            <a:pPr algn="l"/>
            <a:r>
              <a:rPr lang="ja-JP" altLang="en-US" b="1" dirty="0">
                <a:solidFill>
                  <a:schemeClr val="tx2"/>
                </a:solidFill>
              </a:rPr>
              <a:t>このスライドは、章タイトルの入力のためにあり、コースの中には表示されません。</a:t>
            </a:r>
          </a:p>
        </p:txBody>
      </p:sp>
    </p:spTree>
    <p:extLst>
      <p:ext uri="{BB962C8B-B14F-4D97-AF65-F5344CB8AC3E}">
        <p14:creationId xmlns:p14="http://schemas.microsoft.com/office/powerpoint/2010/main" val="123025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846D3A0-1F20-3AD4-117C-DF0E350364BC}"/>
              </a:ext>
            </a:extLst>
          </p:cNvPr>
          <p:cNvSpPr>
            <a:spLocks noGrp="1"/>
          </p:cNvSpPr>
          <p:nvPr>
            <p:ph type="ctrTitle"/>
          </p:nvPr>
        </p:nvSpPr>
        <p:spPr/>
        <p:txBody>
          <a:bodyPr/>
          <a:lstStyle/>
          <a:p>
            <a:r>
              <a:rPr kumimoji="1" lang="ja-JP" altLang="en-US" dirty="0"/>
              <a:t>タイトルはここに入力（目次に反映される）</a:t>
            </a:r>
          </a:p>
        </p:txBody>
      </p:sp>
      <p:sp>
        <p:nvSpPr>
          <p:cNvPr id="3" name="字幕 2">
            <a:extLst>
              <a:ext uri="{FF2B5EF4-FFF2-40B4-BE49-F238E27FC236}">
                <a16:creationId xmlns:a16="http://schemas.microsoft.com/office/drawing/2014/main" id="{3994569E-570B-86A5-5464-DB6E33F82E1E}"/>
              </a:ext>
            </a:extLst>
          </p:cNvPr>
          <p:cNvSpPr>
            <a:spLocks noGrp="1"/>
          </p:cNvSpPr>
          <p:nvPr>
            <p:ph type="subTitle" idx="1"/>
          </p:nvPr>
        </p:nvSpPr>
        <p:spPr/>
        <p:txBody>
          <a:bodyPr/>
          <a:lstStyle/>
          <a:p>
            <a:endParaRPr kumimoji="1" lang="ja-JP" altLang="en-US" dirty="0"/>
          </a:p>
        </p:txBody>
      </p:sp>
      <p:sp>
        <p:nvSpPr>
          <p:cNvPr id="4" name="日付プレースホルダー 3">
            <a:extLst>
              <a:ext uri="{FF2B5EF4-FFF2-40B4-BE49-F238E27FC236}">
                <a16:creationId xmlns:a16="http://schemas.microsoft.com/office/drawing/2014/main" id="{E6451CFA-43D9-1B3B-2160-A24FB69670A4}"/>
              </a:ext>
            </a:extLst>
          </p:cNvPr>
          <p:cNvSpPr>
            <a:spLocks noGrp="1"/>
          </p:cNvSpPr>
          <p:nvPr>
            <p:ph type="dt" sz="half" idx="10"/>
          </p:nvPr>
        </p:nvSpPr>
        <p:spPr/>
        <p:txBody>
          <a:bodyPr/>
          <a:lstStyle/>
          <a:p>
            <a:fld id="{A5AFF9FD-7C1E-4BB3-BE02-55709F6E8447}" type="datetime1">
              <a:rPr lang="ja-JP" altLang="en-US" smtClean="0"/>
              <a:t>2023/4/5</a:t>
            </a:fld>
            <a:endParaRPr lang="ja-JP" altLang="en-US" dirty="0"/>
          </a:p>
        </p:txBody>
      </p:sp>
      <p:sp>
        <p:nvSpPr>
          <p:cNvPr id="5" name="フッター プレースホルダー 4">
            <a:extLst>
              <a:ext uri="{FF2B5EF4-FFF2-40B4-BE49-F238E27FC236}">
                <a16:creationId xmlns:a16="http://schemas.microsoft.com/office/drawing/2014/main" id="{9AD6A776-1FFB-E686-24B0-FFAE75B86678}"/>
              </a:ext>
            </a:extLst>
          </p:cNvPr>
          <p:cNvSpPr>
            <a:spLocks noGrp="1"/>
          </p:cNvSpPr>
          <p:nvPr>
            <p:ph type="ftr" sz="quarter" idx="11"/>
          </p:nvPr>
        </p:nvSpPr>
        <p:spPr/>
        <p:txBody>
          <a:bodyPr/>
          <a:lstStyle/>
          <a:p>
            <a:endParaRPr lang="ja-JP" altLang="en-US" dirty="0"/>
          </a:p>
        </p:txBody>
      </p:sp>
      <p:sp>
        <p:nvSpPr>
          <p:cNvPr id="6" name="スライド番号プレースホルダー 5">
            <a:extLst>
              <a:ext uri="{FF2B5EF4-FFF2-40B4-BE49-F238E27FC236}">
                <a16:creationId xmlns:a16="http://schemas.microsoft.com/office/drawing/2014/main" id="{5DAA7976-ECC9-017A-F8EA-AA3A63452E25}"/>
              </a:ext>
            </a:extLst>
          </p:cNvPr>
          <p:cNvSpPr>
            <a:spLocks noGrp="1"/>
          </p:cNvSpPr>
          <p:nvPr>
            <p:ph type="sldNum" sz="quarter" idx="12"/>
          </p:nvPr>
        </p:nvSpPr>
        <p:spPr/>
        <p:txBody>
          <a:bodyPr/>
          <a:lstStyle/>
          <a:p>
            <a:fld id="{1979393E-BE7A-4998-881B-6E18F9B9894C}" type="slidenum">
              <a:rPr lang="ja-JP" altLang="en-US" smtClean="0"/>
              <a:pPr/>
              <a:t>1</a:t>
            </a:fld>
            <a:endParaRPr lang="ja-JP" altLang="en-US"/>
          </a:p>
        </p:txBody>
      </p:sp>
      <p:sp>
        <p:nvSpPr>
          <p:cNvPr id="7" name="吹き出し: 四角形 6">
            <a:extLst>
              <a:ext uri="{FF2B5EF4-FFF2-40B4-BE49-F238E27FC236}">
                <a16:creationId xmlns:a16="http://schemas.microsoft.com/office/drawing/2014/main" id="{1D20A1B9-F4C8-A001-4478-EB8DBCD146AE}"/>
              </a:ext>
            </a:extLst>
          </p:cNvPr>
          <p:cNvSpPr/>
          <p:nvPr/>
        </p:nvSpPr>
        <p:spPr>
          <a:xfrm>
            <a:off x="-4242402" y="6054737"/>
            <a:ext cx="3585974" cy="1857098"/>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右のように、文字、図などを入れてください。文字のサイズは、最小でも</a:t>
            </a:r>
            <a:r>
              <a:rPr kumimoji="1" lang="en-US" altLang="ja-JP" sz="2000" dirty="0"/>
              <a:t>20</a:t>
            </a:r>
            <a:r>
              <a:rPr kumimoji="1" lang="ja-JP" altLang="en-US" sz="2000" dirty="0"/>
              <a:t>ポイント以上をおすすめします。</a:t>
            </a:r>
          </a:p>
        </p:txBody>
      </p:sp>
      <p:sp>
        <p:nvSpPr>
          <p:cNvPr id="8" name="吹き出し: 四角形 7">
            <a:extLst>
              <a:ext uri="{FF2B5EF4-FFF2-40B4-BE49-F238E27FC236}">
                <a16:creationId xmlns:a16="http://schemas.microsoft.com/office/drawing/2014/main" id="{BFF57B72-946D-E9AD-A59C-4EBD2AABE077}"/>
              </a:ext>
            </a:extLst>
          </p:cNvPr>
          <p:cNvSpPr/>
          <p:nvPr/>
        </p:nvSpPr>
        <p:spPr>
          <a:xfrm>
            <a:off x="-6093802" y="3219061"/>
            <a:ext cx="3870410" cy="2713038"/>
          </a:xfrm>
          <a:prstGeom prst="wedgeRectCallout">
            <a:avLst>
              <a:gd name="adj1" fmla="val 47875"/>
              <a:gd name="adj2" fmla="val -60340"/>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多くの色を使いすぎると、分かりづらくなることがあります。</a:t>
            </a:r>
            <a:r>
              <a:rPr lang="ja-JP" altLang="en-US" sz="2000" dirty="0"/>
              <a:t>使用する色数を決めてから制作すると見やすい資料となりやすいです。</a:t>
            </a:r>
            <a:endParaRPr lang="en-US" altLang="ja-JP" sz="2000" dirty="0"/>
          </a:p>
          <a:p>
            <a:r>
              <a:rPr kumimoji="1" lang="ja-JP" altLang="en-US" sz="2000" dirty="0"/>
              <a:t>悩む場合は、こちらの色を参考として制作ください。</a:t>
            </a:r>
          </a:p>
        </p:txBody>
      </p:sp>
      <p:sp>
        <p:nvSpPr>
          <p:cNvPr id="9" name="正方形/長方形 8">
            <a:extLst>
              <a:ext uri="{FF2B5EF4-FFF2-40B4-BE49-F238E27FC236}">
                <a16:creationId xmlns:a16="http://schemas.microsoft.com/office/drawing/2014/main" id="{6B1B2231-C930-4C99-C0E1-AAEA4F443B6E}"/>
              </a:ext>
            </a:extLst>
          </p:cNvPr>
          <p:cNvSpPr/>
          <p:nvPr/>
        </p:nvSpPr>
        <p:spPr>
          <a:xfrm>
            <a:off x="-2074986" y="-17462"/>
            <a:ext cx="1884485" cy="4078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b"/>
          <a:lstStyle/>
          <a:p>
            <a:pPr algn="ctr"/>
            <a:r>
              <a:rPr kumimoji="1" lang="ja-JP" altLang="en-US" dirty="0">
                <a:solidFill>
                  <a:schemeClr val="tx2"/>
                </a:solidFill>
              </a:rPr>
              <a:t>色の例</a:t>
            </a:r>
          </a:p>
        </p:txBody>
      </p:sp>
      <p:sp>
        <p:nvSpPr>
          <p:cNvPr id="10" name="正方形/長方形 9">
            <a:extLst>
              <a:ext uri="{FF2B5EF4-FFF2-40B4-BE49-F238E27FC236}">
                <a16:creationId xmlns:a16="http://schemas.microsoft.com/office/drawing/2014/main" id="{AD96F0AD-CF01-C2E9-4C13-1B1135F6E8D8}"/>
              </a:ext>
            </a:extLst>
          </p:cNvPr>
          <p:cNvSpPr/>
          <p:nvPr/>
        </p:nvSpPr>
        <p:spPr>
          <a:xfrm>
            <a:off x="-916429" y="160338"/>
            <a:ext cx="520003" cy="520003"/>
          </a:xfrm>
          <a:prstGeom prst="rect">
            <a:avLst/>
          </a:prstGeom>
          <a:solidFill>
            <a:srgbClr val="2E45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a:extLst>
              <a:ext uri="{FF2B5EF4-FFF2-40B4-BE49-F238E27FC236}">
                <a16:creationId xmlns:a16="http://schemas.microsoft.com/office/drawing/2014/main" id="{B89BA622-1727-BEE0-F96C-52A935BDADE6}"/>
              </a:ext>
            </a:extLst>
          </p:cNvPr>
          <p:cNvSpPr txBox="1"/>
          <p:nvPr/>
        </p:nvSpPr>
        <p:spPr>
          <a:xfrm>
            <a:off x="-975945" y="654031"/>
            <a:ext cx="639034" cy="215444"/>
          </a:xfrm>
          <a:prstGeom prst="rect">
            <a:avLst/>
          </a:prstGeom>
          <a:noFill/>
        </p:spPr>
        <p:txBody>
          <a:bodyPr wrap="square">
            <a:spAutoFit/>
          </a:bodyPr>
          <a:lstStyle/>
          <a:p>
            <a:pPr algn="ctr"/>
            <a:r>
              <a:rPr lang="ja-JP" altLang="en-US" sz="800" dirty="0"/>
              <a:t>#2E45A3</a:t>
            </a:r>
          </a:p>
        </p:txBody>
      </p:sp>
      <p:sp>
        <p:nvSpPr>
          <p:cNvPr id="12" name="正方形/長方形 11">
            <a:extLst>
              <a:ext uri="{FF2B5EF4-FFF2-40B4-BE49-F238E27FC236}">
                <a16:creationId xmlns:a16="http://schemas.microsoft.com/office/drawing/2014/main" id="{32370B38-1C87-CFBB-AB81-A4CAA4092F58}"/>
              </a:ext>
            </a:extLst>
          </p:cNvPr>
          <p:cNvSpPr/>
          <p:nvPr/>
        </p:nvSpPr>
        <p:spPr>
          <a:xfrm>
            <a:off x="-916429" y="919365"/>
            <a:ext cx="520003" cy="520003"/>
          </a:xfrm>
          <a:prstGeom prst="rect">
            <a:avLst/>
          </a:prstGeom>
          <a:solidFill>
            <a:srgbClr val="7A9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64D58BC5-D4B4-3FCF-E093-5BEE5E734B3A}"/>
              </a:ext>
            </a:extLst>
          </p:cNvPr>
          <p:cNvSpPr txBox="1"/>
          <p:nvPr/>
        </p:nvSpPr>
        <p:spPr>
          <a:xfrm>
            <a:off x="-975945" y="1413058"/>
            <a:ext cx="639034" cy="215444"/>
          </a:xfrm>
          <a:prstGeom prst="rect">
            <a:avLst/>
          </a:prstGeom>
          <a:noFill/>
        </p:spPr>
        <p:txBody>
          <a:bodyPr wrap="square">
            <a:spAutoFit/>
          </a:bodyPr>
          <a:lstStyle/>
          <a:p>
            <a:pPr algn="ctr"/>
            <a:r>
              <a:rPr lang="en-US" altLang="ja-JP" sz="800" dirty="0"/>
              <a:t>#</a:t>
            </a:r>
            <a:r>
              <a:rPr lang="en-US" altLang="ja-JP" sz="800" dirty="0" err="1"/>
              <a:t>7A95FF</a:t>
            </a:r>
            <a:endParaRPr lang="ja-JP" altLang="en-US" sz="800" dirty="0"/>
          </a:p>
        </p:txBody>
      </p:sp>
      <p:sp>
        <p:nvSpPr>
          <p:cNvPr id="14" name="正方形/長方形 13">
            <a:extLst>
              <a:ext uri="{FF2B5EF4-FFF2-40B4-BE49-F238E27FC236}">
                <a16:creationId xmlns:a16="http://schemas.microsoft.com/office/drawing/2014/main" id="{831EC33C-4FC0-B949-D4B6-F2C90BB42A35}"/>
              </a:ext>
            </a:extLst>
          </p:cNvPr>
          <p:cNvSpPr/>
          <p:nvPr/>
        </p:nvSpPr>
        <p:spPr>
          <a:xfrm>
            <a:off x="-916429" y="1678392"/>
            <a:ext cx="520003" cy="520003"/>
          </a:xfrm>
          <a:prstGeom prst="rect">
            <a:avLst/>
          </a:prstGeom>
          <a:solidFill>
            <a:srgbClr val="5B7A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8130A878-2E45-265D-2C3C-3CCF8A00020D}"/>
              </a:ext>
            </a:extLst>
          </p:cNvPr>
          <p:cNvSpPr txBox="1"/>
          <p:nvPr/>
        </p:nvSpPr>
        <p:spPr>
          <a:xfrm>
            <a:off x="-975945" y="2172085"/>
            <a:ext cx="639034" cy="215444"/>
          </a:xfrm>
          <a:prstGeom prst="rect">
            <a:avLst/>
          </a:prstGeom>
          <a:noFill/>
        </p:spPr>
        <p:txBody>
          <a:bodyPr wrap="square">
            <a:spAutoFit/>
          </a:bodyPr>
          <a:lstStyle/>
          <a:p>
            <a:pPr algn="ctr"/>
            <a:r>
              <a:rPr lang="en-US" altLang="ja-JP" sz="800" dirty="0"/>
              <a:t>#</a:t>
            </a:r>
            <a:r>
              <a:rPr lang="en-US" altLang="ja-JP" sz="800" dirty="0" err="1"/>
              <a:t>5B7AF0</a:t>
            </a:r>
            <a:endParaRPr lang="ja-JP" altLang="en-US" sz="800" dirty="0"/>
          </a:p>
        </p:txBody>
      </p:sp>
      <p:sp>
        <p:nvSpPr>
          <p:cNvPr id="16" name="正方形/長方形 15">
            <a:extLst>
              <a:ext uri="{FF2B5EF4-FFF2-40B4-BE49-F238E27FC236}">
                <a16:creationId xmlns:a16="http://schemas.microsoft.com/office/drawing/2014/main" id="{2412D93B-4659-F78A-7339-CF7B18BE0570}"/>
              </a:ext>
            </a:extLst>
          </p:cNvPr>
          <p:cNvSpPr/>
          <p:nvPr/>
        </p:nvSpPr>
        <p:spPr>
          <a:xfrm>
            <a:off x="-916429" y="2437419"/>
            <a:ext cx="520003" cy="520003"/>
          </a:xfrm>
          <a:prstGeom prst="rect">
            <a:avLst/>
          </a:prstGeom>
          <a:solidFill>
            <a:srgbClr val="A38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BF84A1EA-70C4-6487-BB02-BE5C581334A1}"/>
              </a:ext>
            </a:extLst>
          </p:cNvPr>
          <p:cNvSpPr txBox="1"/>
          <p:nvPr/>
        </p:nvSpPr>
        <p:spPr>
          <a:xfrm>
            <a:off x="-975945" y="2931112"/>
            <a:ext cx="639034" cy="215444"/>
          </a:xfrm>
          <a:prstGeom prst="rect">
            <a:avLst/>
          </a:prstGeom>
          <a:noFill/>
        </p:spPr>
        <p:txBody>
          <a:bodyPr wrap="square">
            <a:spAutoFit/>
          </a:bodyPr>
          <a:lstStyle/>
          <a:p>
            <a:pPr algn="ctr"/>
            <a:r>
              <a:rPr lang="en-US" altLang="ja-JP" sz="800" dirty="0"/>
              <a:t>#</a:t>
            </a:r>
            <a:r>
              <a:rPr lang="en-US" altLang="ja-JP" sz="800" dirty="0" err="1"/>
              <a:t>A3811D</a:t>
            </a:r>
            <a:endParaRPr lang="ja-JP" altLang="en-US" sz="800" dirty="0"/>
          </a:p>
        </p:txBody>
      </p:sp>
      <p:sp>
        <p:nvSpPr>
          <p:cNvPr id="18" name="正方形/長方形 17">
            <a:extLst>
              <a:ext uri="{FF2B5EF4-FFF2-40B4-BE49-F238E27FC236}">
                <a16:creationId xmlns:a16="http://schemas.microsoft.com/office/drawing/2014/main" id="{3238407A-4463-F4B0-704F-AB08845183AB}"/>
              </a:ext>
            </a:extLst>
          </p:cNvPr>
          <p:cNvSpPr/>
          <p:nvPr/>
        </p:nvSpPr>
        <p:spPr>
          <a:xfrm>
            <a:off x="-916429" y="3196446"/>
            <a:ext cx="520003" cy="520003"/>
          </a:xfrm>
          <a:prstGeom prst="rect">
            <a:avLst/>
          </a:prstGeom>
          <a:solidFill>
            <a:srgbClr val="F0C9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C1A211AD-B3A2-17D4-05D4-CDE8A2D90B20}"/>
              </a:ext>
            </a:extLst>
          </p:cNvPr>
          <p:cNvSpPr txBox="1"/>
          <p:nvPr/>
        </p:nvSpPr>
        <p:spPr>
          <a:xfrm>
            <a:off x="-975945" y="3690141"/>
            <a:ext cx="639034" cy="215444"/>
          </a:xfrm>
          <a:prstGeom prst="rect">
            <a:avLst/>
          </a:prstGeom>
          <a:noFill/>
        </p:spPr>
        <p:txBody>
          <a:bodyPr wrap="square">
            <a:spAutoFit/>
          </a:bodyPr>
          <a:lstStyle/>
          <a:p>
            <a:pPr algn="ctr"/>
            <a:r>
              <a:rPr lang="en-US" altLang="ja-JP" sz="800" dirty="0"/>
              <a:t>#</a:t>
            </a:r>
            <a:r>
              <a:rPr lang="en-US" altLang="ja-JP" sz="800" dirty="0" err="1"/>
              <a:t>F0C95B</a:t>
            </a:r>
            <a:endParaRPr lang="ja-JP" altLang="en-US" sz="800" dirty="0"/>
          </a:p>
        </p:txBody>
      </p:sp>
      <p:sp>
        <p:nvSpPr>
          <p:cNvPr id="20" name="左中かっこ 19">
            <a:extLst>
              <a:ext uri="{FF2B5EF4-FFF2-40B4-BE49-F238E27FC236}">
                <a16:creationId xmlns:a16="http://schemas.microsoft.com/office/drawing/2014/main" id="{0DF85280-903E-D4B5-D5A4-04FED0A2D779}"/>
              </a:ext>
            </a:extLst>
          </p:cNvPr>
          <p:cNvSpPr/>
          <p:nvPr/>
        </p:nvSpPr>
        <p:spPr>
          <a:xfrm>
            <a:off x="-1162050" y="160338"/>
            <a:ext cx="211505" cy="2143247"/>
          </a:xfrm>
          <a:prstGeom prst="leftBrace">
            <a:avLst>
              <a:gd name="adj1" fmla="val 83390"/>
              <a:gd name="adj2" fmla="val 50000"/>
            </a:avLst>
          </a:prstGeom>
          <a:ln>
            <a:solidFill>
              <a:srgbClr val="44546A"/>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469D4BDE-AA2E-0BD8-7B5F-4AFB258BAA5F}"/>
              </a:ext>
            </a:extLst>
          </p:cNvPr>
          <p:cNvSpPr txBox="1"/>
          <p:nvPr/>
        </p:nvSpPr>
        <p:spPr>
          <a:xfrm>
            <a:off x="-1584021" y="705116"/>
            <a:ext cx="461665" cy="1053691"/>
          </a:xfrm>
          <a:prstGeom prst="rect">
            <a:avLst/>
          </a:prstGeom>
          <a:noFill/>
        </p:spPr>
        <p:txBody>
          <a:bodyPr vert="eaVert" wrap="square">
            <a:spAutoFit/>
          </a:bodyPr>
          <a:lstStyle/>
          <a:p>
            <a:pPr algn="ctr"/>
            <a:r>
              <a:rPr kumimoji="1" lang="ja-JP" altLang="en-US" dirty="0">
                <a:solidFill>
                  <a:srgbClr val="2E45A3"/>
                </a:solidFill>
              </a:rPr>
              <a:t>基本の色</a:t>
            </a:r>
          </a:p>
        </p:txBody>
      </p:sp>
      <p:sp>
        <p:nvSpPr>
          <p:cNvPr id="22" name="テキスト ボックス 21">
            <a:extLst>
              <a:ext uri="{FF2B5EF4-FFF2-40B4-BE49-F238E27FC236}">
                <a16:creationId xmlns:a16="http://schemas.microsoft.com/office/drawing/2014/main" id="{7DB57711-60A7-A8EA-EFBE-FEA019958F07}"/>
              </a:ext>
            </a:extLst>
          </p:cNvPr>
          <p:cNvSpPr txBox="1"/>
          <p:nvPr/>
        </p:nvSpPr>
        <p:spPr>
          <a:xfrm>
            <a:off x="-1584021" y="2626315"/>
            <a:ext cx="461665" cy="1053691"/>
          </a:xfrm>
          <a:prstGeom prst="rect">
            <a:avLst/>
          </a:prstGeom>
          <a:noFill/>
        </p:spPr>
        <p:txBody>
          <a:bodyPr vert="eaVert" wrap="square">
            <a:spAutoFit/>
          </a:bodyPr>
          <a:lstStyle/>
          <a:p>
            <a:pPr algn="ctr"/>
            <a:r>
              <a:rPr kumimoji="1" lang="ja-JP" altLang="en-US" dirty="0">
                <a:solidFill>
                  <a:srgbClr val="A3811D"/>
                </a:solidFill>
              </a:rPr>
              <a:t>強調の色</a:t>
            </a:r>
          </a:p>
        </p:txBody>
      </p:sp>
      <p:sp>
        <p:nvSpPr>
          <p:cNvPr id="23" name="左中かっこ 22">
            <a:extLst>
              <a:ext uri="{FF2B5EF4-FFF2-40B4-BE49-F238E27FC236}">
                <a16:creationId xmlns:a16="http://schemas.microsoft.com/office/drawing/2014/main" id="{555BDDA4-690B-CF22-D8C0-CF1DE5DCA292}"/>
              </a:ext>
            </a:extLst>
          </p:cNvPr>
          <p:cNvSpPr/>
          <p:nvPr/>
        </p:nvSpPr>
        <p:spPr>
          <a:xfrm>
            <a:off x="-1162050" y="2437419"/>
            <a:ext cx="211505" cy="1431482"/>
          </a:xfrm>
          <a:prstGeom prst="leftBrace">
            <a:avLst>
              <a:gd name="adj1" fmla="val 83390"/>
              <a:gd name="adj2" fmla="val 50000"/>
            </a:avLst>
          </a:prstGeom>
          <a:ln>
            <a:solidFill>
              <a:srgbClr val="44546A"/>
            </a:solidFill>
          </a:ln>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26" name="吹き出し: 四角形 25">
            <a:extLst>
              <a:ext uri="{FF2B5EF4-FFF2-40B4-BE49-F238E27FC236}">
                <a16:creationId xmlns:a16="http://schemas.microsoft.com/office/drawing/2014/main" id="{9DC0DB93-1EE8-86AE-9A9F-1363B65B6267}"/>
              </a:ext>
            </a:extLst>
          </p:cNvPr>
          <p:cNvSpPr/>
          <p:nvPr/>
        </p:nvSpPr>
        <p:spPr>
          <a:xfrm>
            <a:off x="-5975082" y="-1864833"/>
            <a:ext cx="3585974" cy="816716"/>
          </a:xfrm>
          <a:prstGeom prst="wedgeRectCallout">
            <a:avLst>
              <a:gd name="adj1" fmla="val -1885"/>
              <a:gd name="adj2" fmla="val 76457"/>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lang="ja-JP" altLang="en-US" sz="2000" dirty="0"/>
              <a:t>実際のコースのイメージ</a:t>
            </a:r>
            <a:endParaRPr kumimoji="1" lang="ja-JP" altLang="en-US" sz="2000" dirty="0"/>
          </a:p>
        </p:txBody>
      </p:sp>
      <p:pic>
        <p:nvPicPr>
          <p:cNvPr id="27" name="図 26">
            <a:extLst>
              <a:ext uri="{FF2B5EF4-FFF2-40B4-BE49-F238E27FC236}">
                <a16:creationId xmlns:a16="http://schemas.microsoft.com/office/drawing/2014/main" id="{87F22BDE-E2B1-EF58-27B3-947E0030CBC5}"/>
              </a:ext>
            </a:extLst>
          </p:cNvPr>
          <p:cNvPicPr>
            <a:picLocks noChangeAspect="1"/>
          </p:cNvPicPr>
          <p:nvPr/>
        </p:nvPicPr>
        <p:blipFill>
          <a:blip r:embed="rId3"/>
          <a:stretch>
            <a:fillRect/>
          </a:stretch>
        </p:blipFill>
        <p:spPr>
          <a:xfrm>
            <a:off x="-6022844" y="-848540"/>
            <a:ext cx="3806851" cy="3285959"/>
          </a:xfrm>
          <a:prstGeom prst="rect">
            <a:avLst/>
          </a:prstGeom>
        </p:spPr>
      </p:pic>
    </p:spTree>
    <p:extLst>
      <p:ext uri="{BB962C8B-B14F-4D97-AF65-F5344CB8AC3E}">
        <p14:creationId xmlns:p14="http://schemas.microsoft.com/office/powerpoint/2010/main" val="2827376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9B522AC-1EDF-4358-7035-808087F67330}"/>
              </a:ext>
            </a:extLst>
          </p:cNvPr>
          <p:cNvSpPr>
            <a:spLocks noGrp="1"/>
          </p:cNvSpPr>
          <p:nvPr>
            <p:ph type="title"/>
          </p:nvPr>
        </p:nvSpPr>
        <p:spPr/>
        <p:txBody>
          <a:bodyPr/>
          <a:lstStyle/>
          <a:p>
            <a:r>
              <a:rPr kumimoji="1" lang="ja-JP" altLang="en-US" dirty="0"/>
              <a:t>タイトルはここに入力（目次に反映される）</a:t>
            </a:r>
          </a:p>
        </p:txBody>
      </p:sp>
      <p:sp>
        <p:nvSpPr>
          <p:cNvPr id="3" name="日付プレースホルダー 2">
            <a:extLst>
              <a:ext uri="{FF2B5EF4-FFF2-40B4-BE49-F238E27FC236}">
                <a16:creationId xmlns:a16="http://schemas.microsoft.com/office/drawing/2014/main" id="{AA67FA04-A337-06EB-5B4D-41223163CA44}"/>
              </a:ext>
            </a:extLst>
          </p:cNvPr>
          <p:cNvSpPr>
            <a:spLocks noGrp="1"/>
          </p:cNvSpPr>
          <p:nvPr>
            <p:ph type="dt" sz="half" idx="10"/>
          </p:nvPr>
        </p:nvSpPr>
        <p:spPr/>
        <p:txBody>
          <a:bodyPr/>
          <a:lstStyle/>
          <a:p>
            <a:fld id="{DFCEAB27-637E-405B-A026-61DFCDF99D5D}" type="datetime1">
              <a:rPr lang="ja-JP" altLang="en-US" smtClean="0"/>
              <a:t>2023/4/5</a:t>
            </a:fld>
            <a:endParaRPr lang="ja-JP" altLang="en-US" dirty="0"/>
          </a:p>
        </p:txBody>
      </p:sp>
      <p:sp>
        <p:nvSpPr>
          <p:cNvPr id="4" name="フッター プレースホルダー 3">
            <a:extLst>
              <a:ext uri="{FF2B5EF4-FFF2-40B4-BE49-F238E27FC236}">
                <a16:creationId xmlns:a16="http://schemas.microsoft.com/office/drawing/2014/main" id="{103A5AA4-B327-A69B-8B31-BF75AB7E5E07}"/>
              </a:ext>
            </a:extLst>
          </p:cNvPr>
          <p:cNvSpPr>
            <a:spLocks noGrp="1"/>
          </p:cNvSpPr>
          <p:nvPr>
            <p:ph type="ftr" sz="quarter" idx="11"/>
          </p:nvPr>
        </p:nvSpPr>
        <p:spPr/>
        <p:txBody>
          <a:bodyPr/>
          <a:lstStyle/>
          <a:p>
            <a:endParaRPr lang="ja-JP" altLang="en-US" dirty="0"/>
          </a:p>
        </p:txBody>
      </p:sp>
      <p:sp>
        <p:nvSpPr>
          <p:cNvPr id="5" name="スライド番号プレースホルダー 4">
            <a:extLst>
              <a:ext uri="{FF2B5EF4-FFF2-40B4-BE49-F238E27FC236}">
                <a16:creationId xmlns:a16="http://schemas.microsoft.com/office/drawing/2014/main" id="{B1601F24-502D-333D-82AB-D71C4982B1B0}"/>
              </a:ext>
            </a:extLst>
          </p:cNvPr>
          <p:cNvSpPr>
            <a:spLocks noGrp="1"/>
          </p:cNvSpPr>
          <p:nvPr>
            <p:ph type="sldNum" sz="quarter" idx="12"/>
          </p:nvPr>
        </p:nvSpPr>
        <p:spPr/>
        <p:txBody>
          <a:bodyPr/>
          <a:lstStyle/>
          <a:p>
            <a:fld id="{1979393E-BE7A-4998-881B-6E18F9B9894C}" type="slidenum">
              <a:rPr lang="ja-JP" altLang="en-US" smtClean="0"/>
              <a:pPr/>
              <a:t>2</a:t>
            </a:fld>
            <a:endParaRPr lang="ja-JP" altLang="en-US"/>
          </a:p>
        </p:txBody>
      </p:sp>
      <p:sp>
        <p:nvSpPr>
          <p:cNvPr id="6" name="吹き出し: 四角形 5">
            <a:extLst>
              <a:ext uri="{FF2B5EF4-FFF2-40B4-BE49-F238E27FC236}">
                <a16:creationId xmlns:a16="http://schemas.microsoft.com/office/drawing/2014/main" id="{1A4AFE34-4C2B-C0FD-157A-AB223EB146BC}"/>
              </a:ext>
            </a:extLst>
          </p:cNvPr>
          <p:cNvSpPr/>
          <p:nvPr/>
        </p:nvSpPr>
        <p:spPr>
          <a:xfrm>
            <a:off x="-4224971" y="-160149"/>
            <a:ext cx="3585974" cy="2126243"/>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このプレースホルダに入力した内容が、目次に反映されます。</a:t>
            </a:r>
            <a:r>
              <a:rPr lang="ja-JP" altLang="en-US" sz="2000" dirty="0"/>
              <a:t>レッスンの番号は入れる必要はありません。スライドのなかで並んでいる順番に、番号が自動的にふられます。</a:t>
            </a:r>
            <a:endParaRPr kumimoji="1" lang="ja-JP" altLang="en-US" sz="2000" dirty="0"/>
          </a:p>
        </p:txBody>
      </p:sp>
    </p:spTree>
    <p:extLst>
      <p:ext uri="{BB962C8B-B14F-4D97-AF65-F5344CB8AC3E}">
        <p14:creationId xmlns:p14="http://schemas.microsoft.com/office/powerpoint/2010/main" val="23168203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340DA65-BAE0-6FC5-2478-6B39A5E1A234}"/>
              </a:ext>
            </a:extLst>
          </p:cNvPr>
          <p:cNvSpPr>
            <a:spLocks noGrp="1"/>
          </p:cNvSpPr>
          <p:nvPr>
            <p:ph type="title"/>
          </p:nvPr>
        </p:nvSpPr>
        <p:spPr/>
        <p:txBody>
          <a:bodyPr/>
          <a:lstStyle/>
          <a:p>
            <a:r>
              <a:rPr kumimoji="1" lang="ja-JP" altLang="en-US" dirty="0"/>
              <a:t>タイトルはここに入力（目次に反映される）</a:t>
            </a:r>
          </a:p>
        </p:txBody>
      </p:sp>
      <p:sp>
        <p:nvSpPr>
          <p:cNvPr id="3" name="日付プレースホルダー 2">
            <a:extLst>
              <a:ext uri="{FF2B5EF4-FFF2-40B4-BE49-F238E27FC236}">
                <a16:creationId xmlns:a16="http://schemas.microsoft.com/office/drawing/2014/main" id="{1B94212F-CBD0-9BFE-57D7-6509E209AD5C}"/>
              </a:ext>
            </a:extLst>
          </p:cNvPr>
          <p:cNvSpPr>
            <a:spLocks noGrp="1"/>
          </p:cNvSpPr>
          <p:nvPr>
            <p:ph type="dt" sz="half" idx="10"/>
          </p:nvPr>
        </p:nvSpPr>
        <p:spPr/>
        <p:txBody>
          <a:bodyPr/>
          <a:lstStyle/>
          <a:p>
            <a:fld id="{644414CC-0135-43E0-9C2B-793BCF86EC5F}" type="datetime1">
              <a:rPr lang="ja-JP" altLang="en-US" smtClean="0"/>
              <a:t>2023/4/5</a:t>
            </a:fld>
            <a:endParaRPr lang="ja-JP" altLang="en-US" dirty="0"/>
          </a:p>
        </p:txBody>
      </p:sp>
      <p:sp>
        <p:nvSpPr>
          <p:cNvPr id="4" name="フッター プレースホルダー 3">
            <a:extLst>
              <a:ext uri="{FF2B5EF4-FFF2-40B4-BE49-F238E27FC236}">
                <a16:creationId xmlns:a16="http://schemas.microsoft.com/office/drawing/2014/main" id="{6C45B0E0-D660-ECA7-402B-3FF96A62FD9B}"/>
              </a:ext>
            </a:extLst>
          </p:cNvPr>
          <p:cNvSpPr>
            <a:spLocks noGrp="1"/>
          </p:cNvSpPr>
          <p:nvPr>
            <p:ph type="ftr" sz="quarter" idx="11"/>
          </p:nvPr>
        </p:nvSpPr>
        <p:spPr/>
        <p:txBody>
          <a:bodyPr/>
          <a:lstStyle/>
          <a:p>
            <a:endParaRPr lang="ja-JP" altLang="en-US" dirty="0"/>
          </a:p>
        </p:txBody>
      </p:sp>
      <p:sp>
        <p:nvSpPr>
          <p:cNvPr id="5" name="スライド番号プレースホルダー 4">
            <a:extLst>
              <a:ext uri="{FF2B5EF4-FFF2-40B4-BE49-F238E27FC236}">
                <a16:creationId xmlns:a16="http://schemas.microsoft.com/office/drawing/2014/main" id="{8BC77B56-9F73-A41F-AE14-A3B735CC7DB9}"/>
              </a:ext>
            </a:extLst>
          </p:cNvPr>
          <p:cNvSpPr>
            <a:spLocks noGrp="1"/>
          </p:cNvSpPr>
          <p:nvPr>
            <p:ph type="sldNum" sz="quarter" idx="12"/>
          </p:nvPr>
        </p:nvSpPr>
        <p:spPr/>
        <p:txBody>
          <a:bodyPr/>
          <a:lstStyle/>
          <a:p>
            <a:fld id="{1979393E-BE7A-4998-881B-6E18F9B9894C}" type="slidenum">
              <a:rPr lang="ja-JP" altLang="en-US" smtClean="0"/>
              <a:pPr/>
              <a:t>3</a:t>
            </a:fld>
            <a:endParaRPr lang="ja-JP" altLang="en-US"/>
          </a:p>
        </p:txBody>
      </p:sp>
    </p:spTree>
    <p:extLst>
      <p:ext uri="{BB962C8B-B14F-4D97-AF65-F5344CB8AC3E}">
        <p14:creationId xmlns:p14="http://schemas.microsoft.com/office/powerpoint/2010/main" val="3131054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2D06D66C-71C8-6B0D-785D-9125B413BCD5}"/>
              </a:ext>
            </a:extLst>
          </p:cNvPr>
          <p:cNvSpPr>
            <a:spLocks noGrp="1"/>
          </p:cNvSpPr>
          <p:nvPr>
            <p:ph type="dt" sz="half" idx="10"/>
          </p:nvPr>
        </p:nvSpPr>
        <p:spPr/>
        <p:txBody>
          <a:bodyPr/>
          <a:lstStyle/>
          <a:p>
            <a:fld id="{F7E6B7F5-A45A-4BCD-BEFD-80013109BAE3}" type="datetime1">
              <a:rPr lang="ja-JP" altLang="en-US" smtClean="0"/>
              <a:pPr/>
              <a:t>2023/4/5</a:t>
            </a:fld>
            <a:endParaRPr lang="ja-JP" altLang="en-US" dirty="0"/>
          </a:p>
        </p:txBody>
      </p:sp>
      <p:sp>
        <p:nvSpPr>
          <p:cNvPr id="3" name="フッター プレースホルダー 2">
            <a:extLst>
              <a:ext uri="{FF2B5EF4-FFF2-40B4-BE49-F238E27FC236}">
                <a16:creationId xmlns:a16="http://schemas.microsoft.com/office/drawing/2014/main" id="{BB02B210-6515-0694-1528-1DB381D155DE}"/>
              </a:ext>
            </a:extLst>
          </p:cNvPr>
          <p:cNvSpPr>
            <a:spLocks noGrp="1"/>
          </p:cNvSpPr>
          <p:nvPr>
            <p:ph type="ftr" sz="quarter" idx="11"/>
          </p:nvPr>
        </p:nvSpPr>
        <p:spPr/>
        <p:txBody>
          <a:bodyPr/>
          <a:lstStyle/>
          <a:p>
            <a:endParaRPr lang="ja-JP" altLang="en-US" dirty="0"/>
          </a:p>
        </p:txBody>
      </p:sp>
      <p:sp>
        <p:nvSpPr>
          <p:cNvPr id="4" name="スライド番号プレースホルダー 3">
            <a:extLst>
              <a:ext uri="{FF2B5EF4-FFF2-40B4-BE49-F238E27FC236}">
                <a16:creationId xmlns:a16="http://schemas.microsoft.com/office/drawing/2014/main" id="{D6AD4262-61DC-C532-1E7D-B6C16938F455}"/>
              </a:ext>
            </a:extLst>
          </p:cNvPr>
          <p:cNvSpPr>
            <a:spLocks noGrp="1"/>
          </p:cNvSpPr>
          <p:nvPr>
            <p:ph type="sldNum" sz="quarter" idx="12"/>
          </p:nvPr>
        </p:nvSpPr>
        <p:spPr/>
        <p:txBody>
          <a:bodyPr/>
          <a:lstStyle/>
          <a:p>
            <a:fld id="{1979393E-BE7A-4998-881B-6E18F9B9894C}" type="slidenum">
              <a:rPr lang="ja-JP" altLang="en-US" smtClean="0"/>
              <a:pPr/>
              <a:t>4</a:t>
            </a:fld>
            <a:endParaRPr lang="ja-JP" altLang="en-US"/>
          </a:p>
        </p:txBody>
      </p:sp>
      <p:sp>
        <p:nvSpPr>
          <p:cNvPr id="8" name="タイトル 7">
            <a:extLst>
              <a:ext uri="{FF2B5EF4-FFF2-40B4-BE49-F238E27FC236}">
                <a16:creationId xmlns:a16="http://schemas.microsoft.com/office/drawing/2014/main" id="{100E642B-3049-A0B9-219F-FACCC905029F}"/>
              </a:ext>
            </a:extLst>
          </p:cNvPr>
          <p:cNvSpPr>
            <a:spLocks noGrp="1"/>
          </p:cNvSpPr>
          <p:nvPr>
            <p:ph type="title"/>
          </p:nvPr>
        </p:nvSpPr>
        <p:spPr/>
        <p:txBody>
          <a:bodyPr/>
          <a:lstStyle/>
          <a:p>
            <a:r>
              <a:rPr kumimoji="1" lang="ja-JP" altLang="en-US" dirty="0"/>
              <a:t>タイトルはここに入力（目次に反映される）</a:t>
            </a:r>
          </a:p>
        </p:txBody>
      </p:sp>
      <p:sp>
        <p:nvSpPr>
          <p:cNvPr id="5" name="吹き出し: 四角形 4">
            <a:extLst>
              <a:ext uri="{FF2B5EF4-FFF2-40B4-BE49-F238E27FC236}">
                <a16:creationId xmlns:a16="http://schemas.microsoft.com/office/drawing/2014/main" id="{1D0C213A-BD29-81D5-A480-5219F0E69818}"/>
              </a:ext>
            </a:extLst>
          </p:cNvPr>
          <p:cNvSpPr/>
          <p:nvPr/>
        </p:nvSpPr>
        <p:spPr>
          <a:xfrm>
            <a:off x="-4205855" y="-1024532"/>
            <a:ext cx="3585974" cy="1846571"/>
          </a:xfrm>
          <a:prstGeom prst="wedgeRectCallout">
            <a:avLst>
              <a:gd name="adj1" fmla="val 62875"/>
              <a:gd name="adj2" fmla="val -21286"/>
            </a:avLst>
          </a:prstGeom>
          <a:ln w="28575">
            <a:solidFill>
              <a:schemeClr val="bg1"/>
            </a:solidFill>
          </a:ln>
        </p:spPr>
        <p:style>
          <a:lnRef idx="0">
            <a:schemeClr val="accent2"/>
          </a:lnRef>
          <a:fillRef idx="3">
            <a:schemeClr val="accent2"/>
          </a:fillRef>
          <a:effectRef idx="3">
            <a:schemeClr val="accent2"/>
          </a:effectRef>
          <a:fontRef idx="minor">
            <a:schemeClr val="lt1"/>
          </a:fontRef>
        </p:style>
        <p:txBody>
          <a:bodyPr rtlCol="0" anchor="ctr"/>
          <a:lstStyle/>
          <a:p>
            <a:r>
              <a:rPr kumimoji="1" lang="ja-JP" altLang="en-US" sz="2000" dirty="0"/>
              <a:t>スライド内の表示エリアにタイトル表記をしない場合でも、タイトルを入力ください。</a:t>
            </a:r>
            <a:br>
              <a:rPr kumimoji="1" lang="en-US" altLang="ja-JP" sz="2000" dirty="0"/>
            </a:br>
            <a:r>
              <a:rPr kumimoji="1" lang="ja-JP" altLang="en-US" sz="2000" dirty="0"/>
              <a:t>入力内容が目次に反映されます。</a:t>
            </a:r>
          </a:p>
        </p:txBody>
      </p:sp>
    </p:spTree>
    <p:extLst>
      <p:ext uri="{BB962C8B-B14F-4D97-AF65-F5344CB8AC3E}">
        <p14:creationId xmlns:p14="http://schemas.microsoft.com/office/powerpoint/2010/main" val="2984041155"/>
      </p:ext>
    </p:extLst>
  </p:cSld>
  <p:clrMapOvr>
    <a:masterClrMapping/>
  </p:clrMapOvr>
</p:sld>
</file>

<file path=ppt/theme/theme1.xml><?xml version="1.0" encoding="utf-8"?>
<a:theme xmlns:a="http://schemas.openxmlformats.org/drawingml/2006/main" name="Office テーマ">
  <a:themeElements>
    <a:clrScheme name="かんたんeラーニング　テンプレート">
      <a:dk1>
        <a:srgbClr val="262626"/>
      </a:dk1>
      <a:lt1>
        <a:sysClr val="window" lastClr="FFFFFF"/>
      </a:lt1>
      <a:dk2>
        <a:srgbClr val="44546A"/>
      </a:dk2>
      <a:lt2>
        <a:srgbClr val="E7E6E6"/>
      </a:lt2>
      <a:accent1>
        <a:srgbClr val="2E45A3"/>
      </a:accent1>
      <a:accent2>
        <a:srgbClr val="7A95FF"/>
      </a:accent2>
      <a:accent3>
        <a:srgbClr val="5B7AF0"/>
      </a:accent3>
      <a:accent4>
        <a:srgbClr val="A3811D"/>
      </a:accent4>
      <a:accent5>
        <a:srgbClr val="F0C95B"/>
      </a:accent5>
      <a:accent6>
        <a:srgbClr val="9F9F9F"/>
      </a:accent6>
      <a:hlink>
        <a:srgbClr val="0563C1"/>
      </a:hlink>
      <a:folHlink>
        <a:srgbClr val="954F72"/>
      </a:folHlink>
    </a:clrScheme>
    <a:fontScheme name="TEL">
      <a:majorFont>
        <a:latin typeface="Arial"/>
        <a:ea typeface="メイリオ"/>
        <a:cs typeface=""/>
      </a:majorFont>
      <a:minorFont>
        <a:latin typeface="Arial"/>
        <a:ea typeface="メイリオ"/>
        <a:cs typeface=""/>
      </a:minorFont>
    </a:fontScheme>
    <a:fmtScheme name="淡い単色">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Unknown Document Type" ma:contentTypeID="0x010104" ma:contentTypeVersion="0" ma:contentTypeDescription="" ma:contentTypeScope="" ma:versionID="05d83ceaa0bbd2e3bc716e6e66bd857a">
  <xsd:schema xmlns:xsd="http://www.w3.org/2001/XMLSchema" xmlns:xs="http://www.w3.org/2001/XMLSchema" xmlns:p="http://schemas.microsoft.com/office/2006/metadata/properties" targetNamespace="http://schemas.microsoft.com/office/2006/metadata/properties" ma:root="true" ma:fieldsID="b3d69fe45253d5ff147bb69036b756a7">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6CABCE-0B68-4250-B1D9-1FEDFA8F7E8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66FE062-F0AC-4C83-A719-BA4065B7C591}">
  <ds:schemaRefs>
    <ds:schemaRef ds:uri="http://schemas.microsoft.com/sharepoint/v3/contenttype/forms"/>
  </ds:schemaRefs>
</ds:datastoreItem>
</file>

<file path=customXml/itemProps3.xml><?xml version="1.0" encoding="utf-8"?>
<ds:datastoreItem xmlns:ds="http://schemas.openxmlformats.org/officeDocument/2006/customXml" ds:itemID="{E6492879-7582-46EB-ABEC-8EB5574B90A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1031</TotalTime>
  <Words>500</Words>
  <Application>Microsoft Office PowerPoint</Application>
  <PresentationFormat>Widescreen</PresentationFormat>
  <Paragraphs>46</Paragraphs>
  <Slides>5</Slides>
  <Notes>5</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テーマ</vt:lpstr>
      <vt:lpstr>PowerPoint Presentation</vt:lpstr>
      <vt:lpstr>タイトルはここに入力（目次に反映される）</vt:lpstr>
      <vt:lpstr>タイトルはここに入力（目次に反映される）</vt:lpstr>
      <vt:lpstr>タイトルはここに入力（目次に反映される）</vt:lpstr>
      <vt:lpstr>タイトルはここに入力（目次に反映される）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合川 晃史</dc:creator>
  <cp:lastModifiedBy>竹内 ゆい</cp:lastModifiedBy>
  <cp:revision>23</cp:revision>
  <dcterms:created xsi:type="dcterms:W3CDTF">2023-01-31T01:42:43Z</dcterms:created>
  <dcterms:modified xsi:type="dcterms:W3CDTF">2023-04-05T08:09:39Z</dcterms:modified>
</cp:coreProperties>
</file>