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0"/>
  </p:notesMasterIdLst>
  <p:sldIdLst>
    <p:sldId id="259" r:id="rId5"/>
    <p:sldId id="265" r:id="rId6"/>
    <p:sldId id="260" r:id="rId7"/>
    <p:sldId id="261" r:id="rId8"/>
    <p:sldId id="263"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63C88A2-90F8-5919-CB4D-43E0AE3F692B}" name="永原 成未" initials="永原" userId="S::nagahara@netlearning.co.jp::ddf3b3f4-937d-4b0a-a192-4857431172f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5B7AF0"/>
    <a:srgbClr val="F0C95B"/>
    <a:srgbClr val="A3811D"/>
    <a:srgbClr val="7A95FF"/>
    <a:srgbClr val="2E45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1D5416-A1D9-4512-BE3B-1CF6B96F38D6}" v="3" dt="2023-02-28T07:59:20.44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915" autoAdjust="0"/>
  </p:normalViewPr>
  <p:slideViewPr>
    <p:cSldViewPr snapToGrid="0">
      <p:cViewPr>
        <p:scale>
          <a:sx n="50" d="100"/>
          <a:sy n="50" d="100"/>
        </p:scale>
        <p:origin x="2148" y="10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523C65-B209-4326-B90C-0936B041AC83}" type="datetimeFigureOut">
              <a:rPr kumimoji="1" lang="ja-JP" altLang="en-US" smtClean="0"/>
              <a:t>2023/4/5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9472ED-0087-45D8-AA93-8EA700378F30}" type="slidenum">
              <a:rPr kumimoji="1" lang="ja-JP" altLang="en-US" smtClean="0"/>
              <a:t>‹#›</a:t>
            </a:fld>
            <a:endParaRPr kumimoji="1" lang="ja-JP" altLang="en-US"/>
          </a:p>
        </p:txBody>
      </p:sp>
    </p:spTree>
    <p:extLst>
      <p:ext uri="{BB962C8B-B14F-4D97-AF65-F5344CB8AC3E}">
        <p14:creationId xmlns:p14="http://schemas.microsoft.com/office/powerpoint/2010/main" val="10810895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l�r �o�S�V�b�N"/>
              </a:rPr>
              <a:t>スライドノート欄表示を「表示する」に設定すると、</a:t>
            </a:r>
            <a:r>
              <a:rPr kumimoji="1" lang="ja-JP" altLang="en-US" dirty="0"/>
              <a:t>こちらのノート部分に記載したテキストがスライドの</a:t>
            </a:r>
            <a:r>
              <a:rPr kumimoji="1" lang="en-US" altLang="ja-JP" dirty="0"/>
              <a:t>【</a:t>
            </a:r>
            <a:r>
              <a:rPr kumimoji="1" lang="ja-JP" altLang="en-US" dirty="0"/>
              <a:t>下部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endParaRPr kumimoji="1" lang="en-US" altLang="ja-JP" dirty="0"/>
          </a:p>
          <a:p>
            <a:endParaRPr kumimoji="1" lang="en-US" altLang="ja-JP" dirty="0"/>
          </a:p>
          <a:p>
            <a:r>
              <a:rPr kumimoji="1" lang="ja-JP" altLang="en-US" dirty="0"/>
              <a:t>★</a:t>
            </a:r>
            <a:r>
              <a:rPr kumimoji="1" lang="en-US" altLang="ja-JP" dirty="0"/>
              <a:t>PPT</a:t>
            </a:r>
            <a:r>
              <a:rPr kumimoji="1" lang="ja-JP" altLang="en-US" dirty="0"/>
              <a:t>のファイル名は章の下の「レッスン名」となりますので、ファイル名を学習内容に合わせて変更してください。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1</a:t>
            </a:fld>
            <a:endParaRPr kumimoji="1" lang="ja-JP" altLang="en-US"/>
          </a:p>
        </p:txBody>
      </p:sp>
    </p:spTree>
    <p:extLst>
      <p:ext uri="{BB962C8B-B14F-4D97-AF65-F5344CB8AC3E}">
        <p14:creationId xmlns:p14="http://schemas.microsoft.com/office/powerpoint/2010/main" val="3399625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l�r �o�S�V�b�N"/>
              </a:rPr>
              <a:t>スライドノート欄表示を「表示する」に設定すると、</a:t>
            </a:r>
            <a:r>
              <a:rPr kumimoji="1" lang="ja-JP" altLang="en-US" dirty="0"/>
              <a:t>こちらのノート部分に記載したテキストがスライドの</a:t>
            </a:r>
            <a:r>
              <a:rPr kumimoji="1" lang="en-US" altLang="ja-JP" dirty="0"/>
              <a:t>【</a:t>
            </a:r>
            <a:r>
              <a:rPr kumimoji="1" lang="ja-JP" altLang="en-US" dirty="0"/>
              <a:t>下部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2</a:t>
            </a:fld>
            <a:endParaRPr kumimoji="1" lang="ja-JP" altLang="en-US"/>
          </a:p>
        </p:txBody>
      </p:sp>
    </p:spTree>
    <p:extLst>
      <p:ext uri="{BB962C8B-B14F-4D97-AF65-F5344CB8AC3E}">
        <p14:creationId xmlns:p14="http://schemas.microsoft.com/office/powerpoint/2010/main" val="940408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l�r �o�S�V�b�N"/>
              </a:rPr>
              <a:t>スライドノート欄表示を「表示する」に設定すると、</a:t>
            </a:r>
            <a:r>
              <a:rPr kumimoji="1" lang="ja-JP" altLang="en-US" dirty="0"/>
              <a:t>こちらのノート部分に記載したテキストがスライドの</a:t>
            </a:r>
            <a:r>
              <a:rPr kumimoji="1" lang="en-US" altLang="ja-JP" dirty="0"/>
              <a:t>【</a:t>
            </a:r>
            <a:r>
              <a:rPr kumimoji="1" lang="ja-JP" altLang="en-US" dirty="0"/>
              <a:t>下部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3</a:t>
            </a:fld>
            <a:endParaRPr kumimoji="1" lang="ja-JP" altLang="en-US"/>
          </a:p>
        </p:txBody>
      </p:sp>
    </p:spTree>
    <p:extLst>
      <p:ext uri="{BB962C8B-B14F-4D97-AF65-F5344CB8AC3E}">
        <p14:creationId xmlns:p14="http://schemas.microsoft.com/office/powerpoint/2010/main" val="16956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l�r �o�S�V�b�N"/>
              </a:rPr>
              <a:t>スライドノート欄表示を「表示する」に設定すると、</a:t>
            </a:r>
            <a:r>
              <a:rPr kumimoji="1" lang="ja-JP" altLang="en-US" dirty="0"/>
              <a:t>こちらのノート部分に記載したテキストがスライドの</a:t>
            </a:r>
            <a:r>
              <a:rPr kumimoji="1" lang="en-US" altLang="ja-JP" dirty="0"/>
              <a:t>【</a:t>
            </a:r>
            <a:r>
              <a:rPr kumimoji="1" lang="ja-JP" altLang="en-US" dirty="0"/>
              <a:t>下部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4</a:t>
            </a:fld>
            <a:endParaRPr kumimoji="1" lang="ja-JP" altLang="en-US"/>
          </a:p>
        </p:txBody>
      </p:sp>
    </p:spTree>
    <p:extLst>
      <p:ext uri="{BB962C8B-B14F-4D97-AF65-F5344CB8AC3E}">
        <p14:creationId xmlns:p14="http://schemas.microsoft.com/office/powerpoint/2010/main" val="42393087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b="0" i="0">
                <a:solidFill>
                  <a:srgbClr val="000000"/>
                </a:solidFill>
                <a:effectLst/>
                <a:latin typeface="�l�r �o�S�V�b�N"/>
              </a:rPr>
              <a:t>スライドノート欄</a:t>
            </a:r>
            <a:r>
              <a:rPr lang="ja-JP" altLang="en-US" b="0" i="0" dirty="0">
                <a:solidFill>
                  <a:srgbClr val="000000"/>
                </a:solidFill>
                <a:effectLst/>
                <a:latin typeface="�l�r �o�S�V�b�N"/>
              </a:rPr>
              <a:t>表示を「表示する」に設定すると、</a:t>
            </a:r>
            <a:r>
              <a:rPr kumimoji="1" lang="ja-JP" altLang="en-US" dirty="0"/>
              <a:t>こちらのノート部分に記載したテキストがスライドの</a:t>
            </a:r>
            <a:r>
              <a:rPr kumimoji="1" lang="en-US" altLang="ja-JP" dirty="0"/>
              <a:t>【</a:t>
            </a:r>
            <a:r>
              <a:rPr kumimoji="1" lang="ja-JP" altLang="en-US" dirty="0"/>
              <a:t>下部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5</a:t>
            </a:fld>
            <a:endParaRPr kumimoji="1" lang="ja-JP" altLang="en-US"/>
          </a:p>
        </p:txBody>
      </p:sp>
    </p:spTree>
    <p:extLst>
      <p:ext uri="{BB962C8B-B14F-4D97-AF65-F5344CB8AC3E}">
        <p14:creationId xmlns:p14="http://schemas.microsoft.com/office/powerpoint/2010/main" val="656399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A0F4451E-0CB5-5884-9B9C-2CB7E37F5A7B}"/>
              </a:ext>
            </a:extLst>
          </p:cNvPr>
          <p:cNvSpPr>
            <a:spLocks noGrp="1"/>
          </p:cNvSpPr>
          <p:nvPr>
            <p:ph type="ctrTitle"/>
          </p:nvPr>
        </p:nvSpPr>
        <p:spPr>
          <a:xfrm>
            <a:off x="1687903" y="1122363"/>
            <a:ext cx="8816194" cy="2133599"/>
          </a:xfrm>
        </p:spPr>
        <p:txBody>
          <a:bodyPr anchor="b">
            <a:normAutofit/>
          </a:bodyPr>
          <a:lstStyle>
            <a:lvl1pPr algn="ctr">
              <a:defRPr sz="4400"/>
            </a:lvl1pPr>
          </a:lstStyle>
          <a:p>
            <a:r>
              <a:rPr kumimoji="1" lang="ja-JP" altLang="en-US"/>
              <a:t>マスター タイトルの書式設定</a:t>
            </a:r>
          </a:p>
        </p:txBody>
      </p:sp>
      <p:sp>
        <p:nvSpPr>
          <p:cNvPr id="10" name="字幕 2">
            <a:extLst>
              <a:ext uri="{FF2B5EF4-FFF2-40B4-BE49-F238E27FC236}">
                <a16:creationId xmlns:a16="http://schemas.microsoft.com/office/drawing/2014/main" id="{6B02370E-2018-F2A5-A2C0-37D923CF335A}"/>
              </a:ext>
            </a:extLst>
          </p:cNvPr>
          <p:cNvSpPr>
            <a:spLocks noGrp="1"/>
          </p:cNvSpPr>
          <p:nvPr>
            <p:ph type="subTitle" idx="1"/>
          </p:nvPr>
        </p:nvSpPr>
        <p:spPr>
          <a:xfrm>
            <a:off x="1687903" y="3602038"/>
            <a:ext cx="8816194"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11" name="日付プレースホルダー 3">
            <a:extLst>
              <a:ext uri="{FF2B5EF4-FFF2-40B4-BE49-F238E27FC236}">
                <a16:creationId xmlns:a16="http://schemas.microsoft.com/office/drawing/2014/main" id="{BBB43440-6A31-47DD-4281-1063BF6960D1}"/>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46F1C695-9015-4631-BF2F-E473025FC0AF}" type="datetime1">
              <a:rPr lang="ja-JP" altLang="en-US" smtClean="0"/>
              <a:t>2023/4/5</a:t>
            </a:fld>
            <a:endParaRPr lang="ja-JP" altLang="en-US"/>
          </a:p>
        </p:txBody>
      </p:sp>
      <p:sp>
        <p:nvSpPr>
          <p:cNvPr id="12" name="フッター プレースホルダー 4">
            <a:extLst>
              <a:ext uri="{FF2B5EF4-FFF2-40B4-BE49-F238E27FC236}">
                <a16:creationId xmlns:a16="http://schemas.microsoft.com/office/drawing/2014/main" id="{E6ABDC6E-8D2F-B438-062D-47339B29B59A}"/>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endParaRPr lang="ja-JP" altLang="en-US"/>
          </a:p>
        </p:txBody>
      </p:sp>
      <p:sp>
        <p:nvSpPr>
          <p:cNvPr id="13" name="スライド番号プレースホルダー 5">
            <a:extLst>
              <a:ext uri="{FF2B5EF4-FFF2-40B4-BE49-F238E27FC236}">
                <a16:creationId xmlns:a16="http://schemas.microsoft.com/office/drawing/2014/main" id="{54DF466F-07BD-D549-C2C5-B49D50FE83F6}"/>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
        <p:nvSpPr>
          <p:cNvPr id="14" name="正方形/長方形 13">
            <a:extLst>
              <a:ext uri="{FF2B5EF4-FFF2-40B4-BE49-F238E27FC236}">
                <a16:creationId xmlns:a16="http://schemas.microsoft.com/office/drawing/2014/main" id="{3EB8E794-00E9-9B74-C54E-8EEF14A7AE57}"/>
              </a:ext>
            </a:extLst>
          </p:cNvPr>
          <p:cNvSpPr/>
          <p:nvPr userDrawn="1"/>
        </p:nvSpPr>
        <p:spPr>
          <a:xfrm>
            <a:off x="2" y="0"/>
            <a:ext cx="22428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FFE1CD5-7BF1-85A5-227C-BEB26F6B8337}"/>
              </a:ext>
            </a:extLst>
          </p:cNvPr>
          <p:cNvSpPr/>
          <p:nvPr userDrawn="1"/>
        </p:nvSpPr>
        <p:spPr>
          <a:xfrm>
            <a:off x="11967714" y="0"/>
            <a:ext cx="22428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7AB00CDB-CD4D-1DF1-60EF-234D48CDC202}"/>
              </a:ext>
            </a:extLst>
          </p:cNvPr>
          <p:cNvCxnSpPr/>
          <p:nvPr userDrawn="1"/>
        </p:nvCxnSpPr>
        <p:spPr>
          <a:xfrm>
            <a:off x="1687903" y="3323492"/>
            <a:ext cx="8816194" cy="0"/>
          </a:xfrm>
          <a:prstGeom prst="line">
            <a:avLst/>
          </a:prstGeom>
          <a:ln w="38100">
            <a:solidFill>
              <a:srgbClr val="2E45A3"/>
            </a:solidFill>
          </a:ln>
        </p:spPr>
        <p:style>
          <a:lnRef idx="1">
            <a:schemeClr val="accent1"/>
          </a:lnRef>
          <a:fillRef idx="0">
            <a:schemeClr val="accent1"/>
          </a:fillRef>
          <a:effectRef idx="0">
            <a:schemeClr val="accent1"/>
          </a:effectRef>
          <a:fontRef idx="minor">
            <a:schemeClr val="tx1"/>
          </a:fontRef>
        </p:style>
      </p:cxnSp>
      <p:sp>
        <p:nvSpPr>
          <p:cNvPr id="29" name="正方形/長方形 28">
            <a:extLst>
              <a:ext uri="{FF2B5EF4-FFF2-40B4-BE49-F238E27FC236}">
                <a16:creationId xmlns:a16="http://schemas.microsoft.com/office/drawing/2014/main" id="{1AA6E19B-59D8-D348-BCA0-11DE1FC3D009}"/>
              </a:ext>
            </a:extLst>
          </p:cNvPr>
          <p:cNvSpPr/>
          <p:nvPr userDrawn="1"/>
        </p:nvSpPr>
        <p:spPr>
          <a:xfrm>
            <a:off x="0" y="6756035"/>
            <a:ext cx="12192000" cy="1146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5B8E345F-E14F-484F-5C19-FD6394115F98}"/>
              </a:ext>
            </a:extLst>
          </p:cNvPr>
          <p:cNvSpPr/>
          <p:nvPr userDrawn="1"/>
        </p:nvSpPr>
        <p:spPr>
          <a:xfrm>
            <a:off x="0" y="-7620"/>
            <a:ext cx="12192000" cy="1146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16600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9E537BBE-409F-C2E7-7CAD-E85AA6169494}"/>
              </a:ext>
            </a:extLst>
          </p:cNvPr>
          <p:cNvSpPr/>
          <p:nvPr userDrawn="1"/>
        </p:nvSpPr>
        <p:spPr>
          <a:xfrm>
            <a:off x="1" y="0"/>
            <a:ext cx="2779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1B5EF79-F56F-3CF1-C00B-6CA9E07E95EA}"/>
              </a:ext>
            </a:extLst>
          </p:cNvPr>
          <p:cNvSpPr>
            <a:spLocks noGrp="1"/>
          </p:cNvSpPr>
          <p:nvPr>
            <p:ph type="ctrTitle"/>
          </p:nvPr>
        </p:nvSpPr>
        <p:spPr>
          <a:xfrm>
            <a:off x="3079630" y="1122363"/>
            <a:ext cx="8816194" cy="2306637"/>
          </a:xfrm>
        </p:spPr>
        <p:txBody>
          <a:bodyPr anchor="b">
            <a:normAutofit/>
          </a:bodyPr>
          <a:lstStyle>
            <a:lvl1pPr algn="l">
              <a:defRPr sz="44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7DA63232-DAE1-9538-9977-10E92D199974}"/>
              </a:ext>
            </a:extLst>
          </p:cNvPr>
          <p:cNvSpPr>
            <a:spLocks noGrp="1"/>
          </p:cNvSpPr>
          <p:nvPr>
            <p:ph type="subTitle" idx="1"/>
          </p:nvPr>
        </p:nvSpPr>
        <p:spPr>
          <a:xfrm>
            <a:off x="3079629" y="3602038"/>
            <a:ext cx="881619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23" name="日付プレースホルダー 3">
            <a:extLst>
              <a:ext uri="{FF2B5EF4-FFF2-40B4-BE49-F238E27FC236}">
                <a16:creationId xmlns:a16="http://schemas.microsoft.com/office/drawing/2014/main" id="{79FF6F77-925B-53B1-4337-05849E4B21AE}"/>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A5AFF9FD-7C1E-4BB3-BE02-55709F6E8447}" type="datetime1">
              <a:rPr lang="ja-JP" altLang="en-US" smtClean="0"/>
              <a:t>2023/4/5</a:t>
            </a:fld>
            <a:endParaRPr lang="ja-JP" altLang="en-US"/>
          </a:p>
        </p:txBody>
      </p:sp>
      <p:sp>
        <p:nvSpPr>
          <p:cNvPr id="24" name="フッター プレースホルダー 4">
            <a:extLst>
              <a:ext uri="{FF2B5EF4-FFF2-40B4-BE49-F238E27FC236}">
                <a16:creationId xmlns:a16="http://schemas.microsoft.com/office/drawing/2014/main" id="{8312B6E4-1065-E8EA-4D70-68DE30628414}"/>
              </a:ext>
            </a:extLst>
          </p:cNvPr>
          <p:cNvSpPr>
            <a:spLocks noGrp="1"/>
          </p:cNvSpPr>
          <p:nvPr>
            <p:ph type="ftr" sz="quarter" idx="11"/>
          </p:nvPr>
        </p:nvSpPr>
        <p:spPr>
          <a:xfrm>
            <a:off x="3075376" y="6303598"/>
            <a:ext cx="7664512" cy="365125"/>
          </a:xfrm>
        </p:spPr>
        <p:txBody>
          <a:bodyPr/>
          <a:lstStyle>
            <a:lvl1pPr>
              <a:defRPr>
                <a:solidFill>
                  <a:schemeClr val="tx1">
                    <a:lumMod val="50000"/>
                    <a:lumOff val="50000"/>
                  </a:schemeClr>
                </a:solidFill>
              </a:defRPr>
            </a:lvl1pPr>
          </a:lstStyle>
          <a:p>
            <a:endParaRPr lang="ja-JP" altLang="en-US"/>
          </a:p>
        </p:txBody>
      </p:sp>
      <p:sp>
        <p:nvSpPr>
          <p:cNvPr id="25" name="スライド番号プレースホルダー 5">
            <a:extLst>
              <a:ext uri="{FF2B5EF4-FFF2-40B4-BE49-F238E27FC236}">
                <a16:creationId xmlns:a16="http://schemas.microsoft.com/office/drawing/2014/main" id="{B32EB531-91F0-00A9-A630-AD9026407891}"/>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Tree>
    <p:extLst>
      <p:ext uri="{BB962C8B-B14F-4D97-AF65-F5344CB8AC3E}">
        <p14:creationId xmlns:p14="http://schemas.microsoft.com/office/powerpoint/2010/main" val="922315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タイトルのみ">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3DA8C9D1-6BDD-B3BE-B686-6C5BB4BF2969}"/>
              </a:ext>
            </a:extLst>
          </p:cNvPr>
          <p:cNvSpPr/>
          <p:nvPr userDrawn="1"/>
        </p:nvSpPr>
        <p:spPr>
          <a:xfrm>
            <a:off x="0" y="0"/>
            <a:ext cx="12191999" cy="1651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4E7AF8A-253A-4299-E015-06D97B8B0711}"/>
              </a:ext>
            </a:extLst>
          </p:cNvPr>
          <p:cNvSpPr>
            <a:spLocks noGrp="1"/>
          </p:cNvSpPr>
          <p:nvPr>
            <p:ph type="title"/>
          </p:nvPr>
        </p:nvSpPr>
        <p:spPr>
          <a:xfrm>
            <a:off x="2656337" y="492904"/>
            <a:ext cx="6879324" cy="607725"/>
          </a:xfrm>
        </p:spPr>
        <p:txBody>
          <a:bodyPr tIns="72000" bIns="0">
            <a:noAutofit/>
          </a:bodyPr>
          <a:lstStyle>
            <a:lvl1pPr algn="ctr">
              <a:defRPr sz="3600">
                <a:solidFill>
                  <a:schemeClr val="bg1"/>
                </a:solidFill>
              </a:defRPr>
            </a:lvl1pPr>
          </a:lstStyle>
          <a:p>
            <a:r>
              <a:rPr kumimoji="1" lang="ja-JP" altLang="en-US"/>
              <a:t>マスター タイトルの書式設定</a:t>
            </a:r>
          </a:p>
        </p:txBody>
      </p:sp>
      <p:sp>
        <p:nvSpPr>
          <p:cNvPr id="17" name="日付プレースホルダー 3">
            <a:extLst>
              <a:ext uri="{FF2B5EF4-FFF2-40B4-BE49-F238E27FC236}">
                <a16:creationId xmlns:a16="http://schemas.microsoft.com/office/drawing/2014/main" id="{4D994DB4-7767-0DB8-32B0-D9E1E55F1755}"/>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DFCEAB27-637E-405B-A026-61DFCDF99D5D}" type="datetime1">
              <a:rPr lang="ja-JP" altLang="en-US" smtClean="0"/>
              <a:t>2023/4/5</a:t>
            </a:fld>
            <a:endParaRPr lang="ja-JP" altLang="en-US"/>
          </a:p>
        </p:txBody>
      </p:sp>
      <p:sp>
        <p:nvSpPr>
          <p:cNvPr id="18" name="フッター プレースホルダー 4">
            <a:extLst>
              <a:ext uri="{FF2B5EF4-FFF2-40B4-BE49-F238E27FC236}">
                <a16:creationId xmlns:a16="http://schemas.microsoft.com/office/drawing/2014/main" id="{80ACFCE0-345A-97E8-E050-5D179CEEE3F3}"/>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r>
              <a:rPr lang="ja-JP" altLang="en-US"/>
              <a:t>著作権や機密度について記載</a:t>
            </a:r>
          </a:p>
        </p:txBody>
      </p:sp>
      <p:sp>
        <p:nvSpPr>
          <p:cNvPr id="19" name="スライド番号プレースホルダー 5">
            <a:extLst>
              <a:ext uri="{FF2B5EF4-FFF2-40B4-BE49-F238E27FC236}">
                <a16:creationId xmlns:a16="http://schemas.microsoft.com/office/drawing/2014/main" id="{53D3720A-17AE-3FAE-2C89-7E1A95A4F508}"/>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Tree>
    <p:extLst>
      <p:ext uri="{BB962C8B-B14F-4D97-AF65-F5344CB8AC3E}">
        <p14:creationId xmlns:p14="http://schemas.microsoft.com/office/powerpoint/2010/main" val="27380120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E7AF8A-253A-4299-E015-06D97B8B0711}"/>
              </a:ext>
            </a:extLst>
          </p:cNvPr>
          <p:cNvSpPr>
            <a:spLocks noGrp="1"/>
          </p:cNvSpPr>
          <p:nvPr>
            <p:ph type="title"/>
          </p:nvPr>
        </p:nvSpPr>
        <p:spPr>
          <a:xfrm>
            <a:off x="296176" y="189277"/>
            <a:ext cx="11599648" cy="607725"/>
          </a:xfrm>
        </p:spPr>
        <p:txBody>
          <a:bodyPr>
            <a:normAutofit/>
          </a:bodyPr>
          <a:lstStyle>
            <a:lvl1pPr>
              <a:defRPr sz="3200"/>
            </a:lvl1pPr>
          </a:lstStyle>
          <a:p>
            <a:r>
              <a:rPr kumimoji="1" lang="ja-JP" altLang="en-US"/>
              <a:t>マスター タイトルの書式設定</a:t>
            </a:r>
          </a:p>
        </p:txBody>
      </p:sp>
      <p:sp>
        <p:nvSpPr>
          <p:cNvPr id="17" name="日付プレースホルダー 3">
            <a:extLst>
              <a:ext uri="{FF2B5EF4-FFF2-40B4-BE49-F238E27FC236}">
                <a16:creationId xmlns:a16="http://schemas.microsoft.com/office/drawing/2014/main" id="{4D994DB4-7767-0DB8-32B0-D9E1E55F1755}"/>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DFCEAB27-637E-405B-A026-61DFCDF99D5D}" type="datetime1">
              <a:rPr lang="ja-JP" altLang="en-US" smtClean="0"/>
              <a:t>2023/4/5</a:t>
            </a:fld>
            <a:endParaRPr lang="ja-JP" altLang="en-US"/>
          </a:p>
        </p:txBody>
      </p:sp>
      <p:sp>
        <p:nvSpPr>
          <p:cNvPr id="18" name="フッター プレースホルダー 4">
            <a:extLst>
              <a:ext uri="{FF2B5EF4-FFF2-40B4-BE49-F238E27FC236}">
                <a16:creationId xmlns:a16="http://schemas.microsoft.com/office/drawing/2014/main" id="{80ACFCE0-345A-97E8-E050-5D179CEEE3F3}"/>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endParaRPr lang="ja-JP" altLang="en-US"/>
          </a:p>
        </p:txBody>
      </p:sp>
      <p:sp>
        <p:nvSpPr>
          <p:cNvPr id="19" name="スライド番号プレースホルダー 5">
            <a:extLst>
              <a:ext uri="{FF2B5EF4-FFF2-40B4-BE49-F238E27FC236}">
                <a16:creationId xmlns:a16="http://schemas.microsoft.com/office/drawing/2014/main" id="{53D3720A-17AE-3FAE-2C89-7E1A95A4F508}"/>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
        <p:nvSpPr>
          <p:cNvPr id="21" name="正方形/長方形 20">
            <a:extLst>
              <a:ext uri="{FF2B5EF4-FFF2-40B4-BE49-F238E27FC236}">
                <a16:creationId xmlns:a16="http://schemas.microsoft.com/office/drawing/2014/main" id="{99455F80-205B-439E-F79F-4F70A760504C}"/>
              </a:ext>
            </a:extLst>
          </p:cNvPr>
          <p:cNvSpPr/>
          <p:nvPr userDrawn="1"/>
        </p:nvSpPr>
        <p:spPr>
          <a:xfrm>
            <a:off x="1" y="0"/>
            <a:ext cx="236660" cy="797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507934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タイトルのみ">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84829984-6691-E094-02F0-1201121C9E3B}"/>
              </a:ext>
            </a:extLst>
          </p:cNvPr>
          <p:cNvSpPr/>
          <p:nvPr userDrawn="1"/>
        </p:nvSpPr>
        <p:spPr>
          <a:xfrm>
            <a:off x="128588" y="101965"/>
            <a:ext cx="11934825" cy="6070235"/>
          </a:xfrm>
          <a:prstGeom prst="roundRect">
            <a:avLst>
              <a:gd name="adj" fmla="val 2419"/>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4E7AF8A-253A-4299-E015-06D97B8B0711}"/>
              </a:ext>
            </a:extLst>
          </p:cNvPr>
          <p:cNvSpPr>
            <a:spLocks noGrp="1"/>
          </p:cNvSpPr>
          <p:nvPr>
            <p:ph type="title"/>
          </p:nvPr>
        </p:nvSpPr>
        <p:spPr>
          <a:xfrm>
            <a:off x="296176" y="278177"/>
            <a:ext cx="11599648" cy="607725"/>
          </a:xfrm>
        </p:spPr>
        <p:txBody>
          <a:bodyPr>
            <a:normAutofit/>
          </a:bodyPr>
          <a:lstStyle>
            <a:lvl1pPr>
              <a:defRPr sz="3200">
                <a:solidFill>
                  <a:schemeClr val="bg1"/>
                </a:solidFill>
              </a:defRPr>
            </a:lvl1pPr>
          </a:lstStyle>
          <a:p>
            <a:r>
              <a:rPr kumimoji="1" lang="ja-JP" altLang="en-US"/>
              <a:t>マスター タイトルの書式設定</a:t>
            </a:r>
          </a:p>
        </p:txBody>
      </p:sp>
      <p:sp>
        <p:nvSpPr>
          <p:cNvPr id="17" name="日付プレースホルダー 3">
            <a:extLst>
              <a:ext uri="{FF2B5EF4-FFF2-40B4-BE49-F238E27FC236}">
                <a16:creationId xmlns:a16="http://schemas.microsoft.com/office/drawing/2014/main" id="{4D994DB4-7767-0DB8-32B0-D9E1E55F1755}"/>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644414CC-0135-43E0-9C2B-793BCF86EC5F}" type="datetime1">
              <a:rPr lang="ja-JP" altLang="en-US" smtClean="0"/>
              <a:t>2023/4/5</a:t>
            </a:fld>
            <a:endParaRPr lang="ja-JP" altLang="en-US"/>
          </a:p>
        </p:txBody>
      </p:sp>
      <p:sp>
        <p:nvSpPr>
          <p:cNvPr id="18" name="フッター プレースホルダー 4">
            <a:extLst>
              <a:ext uri="{FF2B5EF4-FFF2-40B4-BE49-F238E27FC236}">
                <a16:creationId xmlns:a16="http://schemas.microsoft.com/office/drawing/2014/main" id="{80ACFCE0-345A-97E8-E050-5D179CEEE3F3}"/>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endParaRPr lang="ja-JP" altLang="en-US"/>
          </a:p>
        </p:txBody>
      </p:sp>
      <p:sp>
        <p:nvSpPr>
          <p:cNvPr id="19" name="スライド番号プレースホルダー 5">
            <a:extLst>
              <a:ext uri="{FF2B5EF4-FFF2-40B4-BE49-F238E27FC236}">
                <a16:creationId xmlns:a16="http://schemas.microsoft.com/office/drawing/2014/main" id="{53D3720A-17AE-3FAE-2C89-7E1A95A4F508}"/>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cxnSp>
        <p:nvCxnSpPr>
          <p:cNvPr id="16" name="直線コネクタ 15">
            <a:extLst>
              <a:ext uri="{FF2B5EF4-FFF2-40B4-BE49-F238E27FC236}">
                <a16:creationId xmlns:a16="http://schemas.microsoft.com/office/drawing/2014/main" id="{F59DC96D-86A9-2E60-F09B-FE4737F5034A}"/>
              </a:ext>
            </a:extLst>
          </p:cNvPr>
          <p:cNvCxnSpPr>
            <a:cxnSpLocks/>
          </p:cNvCxnSpPr>
          <p:nvPr userDrawn="1"/>
        </p:nvCxnSpPr>
        <p:spPr>
          <a:xfrm>
            <a:off x="296176" y="949402"/>
            <a:ext cx="11599648"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25884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1_白紙">
    <p:spTree>
      <p:nvGrpSpPr>
        <p:cNvPr id="1" name=""/>
        <p:cNvGrpSpPr/>
        <p:nvPr/>
      </p:nvGrpSpPr>
      <p:grpSpPr>
        <a:xfrm>
          <a:off x="0" y="0"/>
          <a:ext cx="0" cy="0"/>
          <a:chOff x="0" y="0"/>
          <a:chExt cx="0" cy="0"/>
        </a:xfrm>
      </p:grpSpPr>
      <p:sp>
        <p:nvSpPr>
          <p:cNvPr id="16" name="日付プレースホルダー 3">
            <a:extLst>
              <a:ext uri="{FF2B5EF4-FFF2-40B4-BE49-F238E27FC236}">
                <a16:creationId xmlns:a16="http://schemas.microsoft.com/office/drawing/2014/main" id="{635FA6F0-C33C-9F2B-D51D-CFB6FAC7C55F}"/>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F7E6B7F5-A45A-4BCD-BEFD-80013109BAE3}" type="datetime1">
              <a:rPr lang="ja-JP" altLang="en-US" smtClean="0"/>
              <a:t>2023/4/5</a:t>
            </a:fld>
            <a:endParaRPr lang="ja-JP" altLang="en-US"/>
          </a:p>
        </p:txBody>
      </p:sp>
      <p:sp>
        <p:nvSpPr>
          <p:cNvPr id="17" name="フッター プレースホルダー 4">
            <a:extLst>
              <a:ext uri="{FF2B5EF4-FFF2-40B4-BE49-F238E27FC236}">
                <a16:creationId xmlns:a16="http://schemas.microsoft.com/office/drawing/2014/main" id="{A62B212D-6EF4-6C29-E4F3-9F6BA7D82D86}"/>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r>
              <a:rPr lang="ja-JP" altLang="en-US"/>
              <a:t>著作権や機密度について記載</a:t>
            </a:r>
          </a:p>
        </p:txBody>
      </p:sp>
      <p:sp>
        <p:nvSpPr>
          <p:cNvPr id="18" name="スライド番号プレースホルダー 5">
            <a:extLst>
              <a:ext uri="{FF2B5EF4-FFF2-40B4-BE49-F238E27FC236}">
                <a16:creationId xmlns:a16="http://schemas.microsoft.com/office/drawing/2014/main" id="{F46B1299-F92D-CF05-E85B-7A5DC4B14551}"/>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Tree>
    <p:extLst>
      <p:ext uri="{BB962C8B-B14F-4D97-AF65-F5344CB8AC3E}">
        <p14:creationId xmlns:p14="http://schemas.microsoft.com/office/powerpoint/2010/main" val="27284378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CA056DB2-5F69-2960-464A-3F502FE11C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E0C4FC0-129C-823A-2037-934F639DBE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249A4C-E874-BB1D-012F-2D3AADEC15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3F9DA-5989-4DD7-83B0-7CFCCB8616CC}" type="datetime1">
              <a:rPr kumimoji="1" lang="ja-JP" altLang="en-US" smtClean="0"/>
              <a:t>2023/4/5</a:t>
            </a:fld>
            <a:endParaRPr kumimoji="1" lang="ja-JP" altLang="en-US"/>
          </a:p>
        </p:txBody>
      </p:sp>
      <p:sp>
        <p:nvSpPr>
          <p:cNvPr id="5" name="フッター プレースホルダー 4">
            <a:extLst>
              <a:ext uri="{FF2B5EF4-FFF2-40B4-BE49-F238E27FC236}">
                <a16:creationId xmlns:a16="http://schemas.microsoft.com/office/drawing/2014/main" id="{2508F158-5095-1620-6668-C116FD1D1F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195C3D4C-72A2-0182-950D-0FA6A13197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9393E-BE7A-4998-881B-6E18F9B9894C}" type="slidenum">
              <a:rPr kumimoji="1" lang="ja-JP" altLang="en-US" smtClean="0"/>
              <a:t>‹#›</a:t>
            </a:fld>
            <a:endParaRPr kumimoji="1" lang="ja-JP" altLang="en-US"/>
          </a:p>
        </p:txBody>
      </p:sp>
    </p:spTree>
    <p:extLst>
      <p:ext uri="{BB962C8B-B14F-4D97-AF65-F5344CB8AC3E}">
        <p14:creationId xmlns:p14="http://schemas.microsoft.com/office/powerpoint/2010/main" val="2946462859"/>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8" r:id="rId3"/>
    <p:sldLayoutId id="2147483654" r:id="rId4"/>
    <p:sldLayoutId id="2147483656" r:id="rId5"/>
    <p:sldLayoutId id="2147483657" r:id="rId6"/>
  </p:sldLayoutIdLst>
  <p:hf hdr="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846D3A0-1F20-3AD4-117C-DF0E350364BC}"/>
              </a:ext>
            </a:extLst>
          </p:cNvPr>
          <p:cNvSpPr>
            <a:spLocks noGrp="1"/>
          </p:cNvSpPr>
          <p:nvPr>
            <p:ph type="ctrTitle"/>
          </p:nvPr>
        </p:nvSpPr>
        <p:spPr/>
        <p:txBody>
          <a:bodyPr/>
          <a:lstStyle/>
          <a:p>
            <a:r>
              <a:rPr kumimoji="1" lang="ja-JP" altLang="en-US" dirty="0"/>
              <a:t>タイトルはここに入力</a:t>
            </a:r>
            <a:br>
              <a:rPr kumimoji="1" lang="en-US" altLang="ja-JP" dirty="0"/>
            </a:br>
            <a:r>
              <a:rPr kumimoji="1" lang="ja-JP" altLang="en-US" sz="4000" dirty="0"/>
              <a:t>（目次の章タイトルに反映される）</a:t>
            </a:r>
            <a:endParaRPr kumimoji="1" lang="ja-JP" altLang="en-US" dirty="0"/>
          </a:p>
        </p:txBody>
      </p:sp>
      <p:sp>
        <p:nvSpPr>
          <p:cNvPr id="3" name="字幕 2">
            <a:extLst>
              <a:ext uri="{FF2B5EF4-FFF2-40B4-BE49-F238E27FC236}">
                <a16:creationId xmlns:a16="http://schemas.microsoft.com/office/drawing/2014/main" id="{3994569E-570B-86A5-5464-DB6E33F82E1E}"/>
              </a:ext>
            </a:extLst>
          </p:cNvPr>
          <p:cNvSpPr>
            <a:spLocks noGrp="1"/>
          </p:cNvSpPr>
          <p:nvPr>
            <p:ph type="subTitle" idx="1"/>
          </p:nvPr>
        </p:nvSpPr>
        <p:spPr/>
        <p:txBody>
          <a:bodyPr/>
          <a:lstStyle/>
          <a:p>
            <a:pPr algn="l"/>
            <a:r>
              <a:rPr kumimoji="1" lang="ja-JP" altLang="en-US"/>
              <a:t>レッスン１　アニメーションなし</a:t>
            </a:r>
            <a:endParaRPr kumimoji="1" lang="en-US" altLang="ja-JP"/>
          </a:p>
          <a:p>
            <a:pPr algn="l"/>
            <a:r>
              <a:rPr lang="ja-JP" altLang="en-US"/>
              <a:t>レッスン２　</a:t>
            </a:r>
            <a:r>
              <a:rPr kumimoji="1" lang="ja-JP" altLang="en-US"/>
              <a:t>アニメーションあり</a:t>
            </a:r>
            <a:endParaRPr lang="en-US" altLang="ja-JP"/>
          </a:p>
          <a:p>
            <a:endParaRPr kumimoji="1" lang="ja-JP" altLang="en-US"/>
          </a:p>
        </p:txBody>
      </p:sp>
      <p:sp>
        <p:nvSpPr>
          <p:cNvPr id="4" name="日付プレースホルダー 3">
            <a:extLst>
              <a:ext uri="{FF2B5EF4-FFF2-40B4-BE49-F238E27FC236}">
                <a16:creationId xmlns:a16="http://schemas.microsoft.com/office/drawing/2014/main" id="{E6451CFA-43D9-1B3B-2160-A24FB69670A4}"/>
              </a:ext>
            </a:extLst>
          </p:cNvPr>
          <p:cNvSpPr>
            <a:spLocks noGrp="1"/>
          </p:cNvSpPr>
          <p:nvPr>
            <p:ph type="dt" sz="half" idx="10"/>
          </p:nvPr>
        </p:nvSpPr>
        <p:spPr/>
        <p:txBody>
          <a:bodyPr/>
          <a:lstStyle/>
          <a:p>
            <a:fld id="{A5AFF9FD-7C1E-4BB3-BE02-55709F6E8447}" type="datetime1">
              <a:rPr lang="ja-JP" altLang="en-US" smtClean="0"/>
              <a:t>2023/4/5</a:t>
            </a:fld>
            <a:endParaRPr lang="ja-JP" altLang="en-US"/>
          </a:p>
        </p:txBody>
      </p:sp>
      <p:sp>
        <p:nvSpPr>
          <p:cNvPr id="5" name="フッター プレースホルダー 4">
            <a:extLst>
              <a:ext uri="{FF2B5EF4-FFF2-40B4-BE49-F238E27FC236}">
                <a16:creationId xmlns:a16="http://schemas.microsoft.com/office/drawing/2014/main" id="{9AD6A776-1FFB-E686-24B0-FFAE75B86678}"/>
              </a:ext>
            </a:extLst>
          </p:cNvPr>
          <p:cNvSpPr>
            <a:spLocks noGrp="1"/>
          </p:cNvSpPr>
          <p:nvPr>
            <p:ph type="ftr" sz="quarter" idx="11"/>
          </p:nvPr>
        </p:nvSpPr>
        <p:spPr/>
        <p:txBody>
          <a:bodyPr/>
          <a:lstStyle/>
          <a:p>
            <a:endParaRPr lang="ja-JP" altLang="en-US"/>
          </a:p>
        </p:txBody>
      </p:sp>
      <p:sp>
        <p:nvSpPr>
          <p:cNvPr id="6" name="スライド番号プレースホルダー 5">
            <a:extLst>
              <a:ext uri="{FF2B5EF4-FFF2-40B4-BE49-F238E27FC236}">
                <a16:creationId xmlns:a16="http://schemas.microsoft.com/office/drawing/2014/main" id="{5DAA7976-ECC9-017A-F8EA-AA3A63452E25}"/>
              </a:ext>
            </a:extLst>
          </p:cNvPr>
          <p:cNvSpPr>
            <a:spLocks noGrp="1"/>
          </p:cNvSpPr>
          <p:nvPr>
            <p:ph type="sldNum" sz="quarter" idx="12"/>
          </p:nvPr>
        </p:nvSpPr>
        <p:spPr/>
        <p:txBody>
          <a:bodyPr/>
          <a:lstStyle/>
          <a:p>
            <a:fld id="{1979393E-BE7A-4998-881B-6E18F9B9894C}" type="slidenum">
              <a:rPr lang="ja-JP" altLang="en-US" smtClean="0"/>
              <a:pPr/>
              <a:t>1</a:t>
            </a:fld>
            <a:endParaRPr lang="ja-JP" altLang="en-US"/>
          </a:p>
        </p:txBody>
      </p:sp>
      <p:sp>
        <p:nvSpPr>
          <p:cNvPr id="7" name="吹き出し: 四角形 6">
            <a:extLst>
              <a:ext uri="{FF2B5EF4-FFF2-40B4-BE49-F238E27FC236}">
                <a16:creationId xmlns:a16="http://schemas.microsoft.com/office/drawing/2014/main" id="{1D20A1B9-F4C8-A001-4478-EB8DBCD146AE}"/>
              </a:ext>
            </a:extLst>
          </p:cNvPr>
          <p:cNvSpPr/>
          <p:nvPr/>
        </p:nvSpPr>
        <p:spPr>
          <a:xfrm>
            <a:off x="-4242402" y="5740174"/>
            <a:ext cx="3585974" cy="1857098"/>
          </a:xfrm>
          <a:prstGeom prst="wedgeRectCallout">
            <a:avLst>
              <a:gd name="adj1" fmla="val 62875"/>
              <a:gd name="adj2" fmla="val -21286"/>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右のように、文字、図などを入れてください。文字のサイズは、最小でも</a:t>
            </a:r>
            <a:r>
              <a:rPr kumimoji="1" lang="en-US" altLang="ja-JP" sz="2000" dirty="0"/>
              <a:t>20</a:t>
            </a:r>
            <a:r>
              <a:rPr kumimoji="1" lang="ja-JP" altLang="en-US" sz="2000" dirty="0"/>
              <a:t>ポイント以上をおすすめします。</a:t>
            </a:r>
          </a:p>
        </p:txBody>
      </p:sp>
      <p:sp>
        <p:nvSpPr>
          <p:cNvPr id="8" name="吹き出し: 四角形 7">
            <a:extLst>
              <a:ext uri="{FF2B5EF4-FFF2-40B4-BE49-F238E27FC236}">
                <a16:creationId xmlns:a16="http://schemas.microsoft.com/office/drawing/2014/main" id="{BFF57B72-946D-E9AD-A59C-4EBD2AABE077}"/>
              </a:ext>
            </a:extLst>
          </p:cNvPr>
          <p:cNvSpPr/>
          <p:nvPr/>
        </p:nvSpPr>
        <p:spPr>
          <a:xfrm>
            <a:off x="-7097470" y="3456447"/>
            <a:ext cx="4472963" cy="2061354"/>
          </a:xfrm>
          <a:prstGeom prst="wedgeRectCallout">
            <a:avLst>
              <a:gd name="adj1" fmla="val 62875"/>
              <a:gd name="adj2" fmla="val -21286"/>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多くの色を使いすぎると、分かりづらくなることがあります。</a:t>
            </a:r>
            <a:r>
              <a:rPr lang="ja-JP" altLang="en-US" sz="2000" dirty="0"/>
              <a:t>使用する色数を決めてから制作すると見やすい資料となりやすいです。</a:t>
            </a:r>
            <a:endParaRPr lang="en-US" altLang="ja-JP" sz="2000" dirty="0"/>
          </a:p>
          <a:p>
            <a:r>
              <a:rPr kumimoji="1" lang="ja-JP" altLang="en-US" sz="2000" dirty="0"/>
              <a:t>悩む場合は、こちらの色を参考として制作ください。</a:t>
            </a:r>
          </a:p>
        </p:txBody>
      </p:sp>
      <p:sp>
        <p:nvSpPr>
          <p:cNvPr id="9" name="正方形/長方形 8">
            <a:extLst>
              <a:ext uri="{FF2B5EF4-FFF2-40B4-BE49-F238E27FC236}">
                <a16:creationId xmlns:a16="http://schemas.microsoft.com/office/drawing/2014/main" id="{6B1B2231-C930-4C99-C0E1-AAEA4F443B6E}"/>
              </a:ext>
            </a:extLst>
          </p:cNvPr>
          <p:cNvSpPr/>
          <p:nvPr/>
        </p:nvSpPr>
        <p:spPr>
          <a:xfrm>
            <a:off x="-2074986" y="-17462"/>
            <a:ext cx="1884485" cy="4078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b"/>
          <a:lstStyle/>
          <a:p>
            <a:pPr algn="ctr"/>
            <a:r>
              <a:rPr kumimoji="1" lang="ja-JP" altLang="en-US">
                <a:solidFill>
                  <a:schemeClr val="tx2"/>
                </a:solidFill>
              </a:rPr>
              <a:t>色の例</a:t>
            </a:r>
          </a:p>
        </p:txBody>
      </p:sp>
      <p:sp>
        <p:nvSpPr>
          <p:cNvPr id="10" name="正方形/長方形 9">
            <a:extLst>
              <a:ext uri="{FF2B5EF4-FFF2-40B4-BE49-F238E27FC236}">
                <a16:creationId xmlns:a16="http://schemas.microsoft.com/office/drawing/2014/main" id="{AD96F0AD-CF01-C2E9-4C13-1B1135F6E8D8}"/>
              </a:ext>
            </a:extLst>
          </p:cNvPr>
          <p:cNvSpPr/>
          <p:nvPr/>
        </p:nvSpPr>
        <p:spPr>
          <a:xfrm>
            <a:off x="-916429" y="160338"/>
            <a:ext cx="520003" cy="520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B89BA622-1727-BEE0-F96C-52A935BDADE6}"/>
              </a:ext>
            </a:extLst>
          </p:cNvPr>
          <p:cNvSpPr txBox="1"/>
          <p:nvPr/>
        </p:nvSpPr>
        <p:spPr>
          <a:xfrm>
            <a:off x="-975945" y="654031"/>
            <a:ext cx="639034" cy="215444"/>
          </a:xfrm>
          <a:prstGeom prst="rect">
            <a:avLst/>
          </a:prstGeom>
          <a:noFill/>
        </p:spPr>
        <p:txBody>
          <a:bodyPr wrap="square">
            <a:spAutoFit/>
          </a:bodyPr>
          <a:lstStyle/>
          <a:p>
            <a:pPr algn="ctr"/>
            <a:r>
              <a:rPr lang="en-US" altLang="ja-JP" sz="800"/>
              <a:t>#</a:t>
            </a:r>
            <a:r>
              <a:rPr lang="en-US" altLang="ja-JP" sz="800" err="1"/>
              <a:t>9E4128</a:t>
            </a:r>
            <a:endParaRPr lang="ja-JP" altLang="en-US" sz="800"/>
          </a:p>
        </p:txBody>
      </p:sp>
      <p:sp>
        <p:nvSpPr>
          <p:cNvPr id="12" name="正方形/長方形 11">
            <a:extLst>
              <a:ext uri="{FF2B5EF4-FFF2-40B4-BE49-F238E27FC236}">
                <a16:creationId xmlns:a16="http://schemas.microsoft.com/office/drawing/2014/main" id="{32370B38-1C87-CFBB-AB81-A4CAA4092F58}"/>
              </a:ext>
            </a:extLst>
          </p:cNvPr>
          <p:cNvSpPr/>
          <p:nvPr/>
        </p:nvSpPr>
        <p:spPr>
          <a:xfrm>
            <a:off x="-916429" y="919365"/>
            <a:ext cx="520003" cy="520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64D58BC5-D4B4-3FCF-E093-5BEE5E734B3A}"/>
              </a:ext>
            </a:extLst>
          </p:cNvPr>
          <p:cNvSpPr txBox="1"/>
          <p:nvPr/>
        </p:nvSpPr>
        <p:spPr>
          <a:xfrm>
            <a:off x="-975945" y="1413058"/>
            <a:ext cx="639034" cy="215444"/>
          </a:xfrm>
          <a:prstGeom prst="rect">
            <a:avLst/>
          </a:prstGeom>
          <a:noFill/>
        </p:spPr>
        <p:txBody>
          <a:bodyPr wrap="square">
            <a:spAutoFit/>
          </a:bodyPr>
          <a:lstStyle/>
          <a:p>
            <a:pPr algn="ctr"/>
            <a:r>
              <a:rPr lang="en-US" altLang="ja-JP" sz="800"/>
              <a:t>#</a:t>
            </a:r>
            <a:r>
              <a:rPr lang="en-US" altLang="ja-JP" sz="800" err="1"/>
              <a:t>FF9173</a:t>
            </a:r>
            <a:endParaRPr lang="ja-JP" altLang="en-US" sz="800"/>
          </a:p>
        </p:txBody>
      </p:sp>
      <p:sp>
        <p:nvSpPr>
          <p:cNvPr id="14" name="正方形/長方形 13">
            <a:extLst>
              <a:ext uri="{FF2B5EF4-FFF2-40B4-BE49-F238E27FC236}">
                <a16:creationId xmlns:a16="http://schemas.microsoft.com/office/drawing/2014/main" id="{831EC33C-4FC0-B949-D4B6-F2C90BB42A35}"/>
              </a:ext>
            </a:extLst>
          </p:cNvPr>
          <p:cNvSpPr/>
          <p:nvPr/>
        </p:nvSpPr>
        <p:spPr>
          <a:xfrm>
            <a:off x="-916429" y="1678392"/>
            <a:ext cx="520003" cy="520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8130A878-2E45-265D-2C3C-3CCF8A00020D}"/>
              </a:ext>
            </a:extLst>
          </p:cNvPr>
          <p:cNvSpPr txBox="1"/>
          <p:nvPr/>
        </p:nvSpPr>
        <p:spPr>
          <a:xfrm>
            <a:off x="-975945" y="2172085"/>
            <a:ext cx="639034" cy="215444"/>
          </a:xfrm>
          <a:prstGeom prst="rect">
            <a:avLst/>
          </a:prstGeom>
          <a:noFill/>
        </p:spPr>
        <p:txBody>
          <a:bodyPr wrap="square">
            <a:spAutoFit/>
          </a:bodyPr>
          <a:lstStyle/>
          <a:p>
            <a:pPr algn="ctr"/>
            <a:r>
              <a:rPr lang="en-US" altLang="ja-JP" sz="800"/>
              <a:t>#</a:t>
            </a:r>
            <a:r>
              <a:rPr lang="en-US" altLang="ja-JP" sz="800" err="1"/>
              <a:t>EB7452</a:t>
            </a:r>
            <a:endParaRPr lang="ja-JP" altLang="en-US" sz="800"/>
          </a:p>
        </p:txBody>
      </p:sp>
      <p:sp>
        <p:nvSpPr>
          <p:cNvPr id="16" name="正方形/長方形 15">
            <a:extLst>
              <a:ext uri="{FF2B5EF4-FFF2-40B4-BE49-F238E27FC236}">
                <a16:creationId xmlns:a16="http://schemas.microsoft.com/office/drawing/2014/main" id="{2412D93B-4659-F78A-7339-CF7B18BE0570}"/>
              </a:ext>
            </a:extLst>
          </p:cNvPr>
          <p:cNvSpPr/>
          <p:nvPr/>
        </p:nvSpPr>
        <p:spPr>
          <a:xfrm>
            <a:off x="-916429" y="2437419"/>
            <a:ext cx="520003" cy="520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BF84A1EA-70C4-6487-BB02-BE5C581334A1}"/>
              </a:ext>
            </a:extLst>
          </p:cNvPr>
          <p:cNvSpPr txBox="1"/>
          <p:nvPr/>
        </p:nvSpPr>
        <p:spPr>
          <a:xfrm>
            <a:off x="-975945" y="2931112"/>
            <a:ext cx="639034" cy="215444"/>
          </a:xfrm>
          <a:prstGeom prst="rect">
            <a:avLst/>
          </a:prstGeom>
          <a:noFill/>
        </p:spPr>
        <p:txBody>
          <a:bodyPr wrap="square">
            <a:spAutoFit/>
          </a:bodyPr>
          <a:lstStyle/>
          <a:p>
            <a:pPr algn="ctr"/>
            <a:r>
              <a:rPr lang="en-US" altLang="ja-JP" sz="800"/>
              <a:t>#</a:t>
            </a:r>
            <a:r>
              <a:rPr lang="en-US" altLang="ja-JP" sz="800" err="1"/>
              <a:t>189E76</a:t>
            </a:r>
            <a:endParaRPr lang="ja-JP" altLang="en-US" sz="800"/>
          </a:p>
        </p:txBody>
      </p:sp>
      <p:sp>
        <p:nvSpPr>
          <p:cNvPr id="18" name="正方形/長方形 17">
            <a:extLst>
              <a:ext uri="{FF2B5EF4-FFF2-40B4-BE49-F238E27FC236}">
                <a16:creationId xmlns:a16="http://schemas.microsoft.com/office/drawing/2014/main" id="{3238407A-4463-F4B0-704F-AB08845183AB}"/>
              </a:ext>
            </a:extLst>
          </p:cNvPr>
          <p:cNvSpPr/>
          <p:nvPr/>
        </p:nvSpPr>
        <p:spPr>
          <a:xfrm>
            <a:off x="-916429" y="3196446"/>
            <a:ext cx="520003" cy="520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C1A211AD-B3A2-17D4-05D4-CDE8A2D90B20}"/>
              </a:ext>
            </a:extLst>
          </p:cNvPr>
          <p:cNvSpPr txBox="1"/>
          <p:nvPr/>
        </p:nvSpPr>
        <p:spPr>
          <a:xfrm>
            <a:off x="-975945" y="3690141"/>
            <a:ext cx="639034" cy="215444"/>
          </a:xfrm>
          <a:prstGeom prst="rect">
            <a:avLst/>
          </a:prstGeom>
          <a:noFill/>
        </p:spPr>
        <p:txBody>
          <a:bodyPr wrap="square">
            <a:spAutoFit/>
          </a:bodyPr>
          <a:lstStyle/>
          <a:p>
            <a:pPr algn="ctr"/>
            <a:r>
              <a:rPr lang="en-US" altLang="ja-JP" sz="800"/>
              <a:t>#</a:t>
            </a:r>
            <a:r>
              <a:rPr lang="en-US" altLang="ja-JP" sz="800" err="1"/>
              <a:t>52EBBD</a:t>
            </a:r>
            <a:endParaRPr lang="ja-JP" altLang="en-US" sz="800"/>
          </a:p>
        </p:txBody>
      </p:sp>
      <p:sp>
        <p:nvSpPr>
          <p:cNvPr id="20" name="左中かっこ 19">
            <a:extLst>
              <a:ext uri="{FF2B5EF4-FFF2-40B4-BE49-F238E27FC236}">
                <a16:creationId xmlns:a16="http://schemas.microsoft.com/office/drawing/2014/main" id="{0DF85280-903E-D4B5-D5A4-04FED0A2D779}"/>
              </a:ext>
            </a:extLst>
          </p:cNvPr>
          <p:cNvSpPr/>
          <p:nvPr/>
        </p:nvSpPr>
        <p:spPr>
          <a:xfrm>
            <a:off x="-1162050" y="160338"/>
            <a:ext cx="211505" cy="2143247"/>
          </a:xfrm>
          <a:prstGeom prst="leftBrace">
            <a:avLst>
              <a:gd name="adj1" fmla="val 83390"/>
              <a:gd name="adj2" fmla="val 50000"/>
            </a:avLst>
          </a:prstGeom>
          <a:ln>
            <a:solidFill>
              <a:srgbClr val="44546A"/>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469D4BDE-AA2E-0BD8-7B5F-4AFB258BAA5F}"/>
              </a:ext>
            </a:extLst>
          </p:cNvPr>
          <p:cNvSpPr txBox="1"/>
          <p:nvPr/>
        </p:nvSpPr>
        <p:spPr>
          <a:xfrm>
            <a:off x="-1584021" y="705116"/>
            <a:ext cx="461665" cy="1053691"/>
          </a:xfrm>
          <a:prstGeom prst="rect">
            <a:avLst/>
          </a:prstGeom>
          <a:noFill/>
        </p:spPr>
        <p:txBody>
          <a:bodyPr vert="eaVert" wrap="square">
            <a:spAutoFit/>
          </a:bodyPr>
          <a:lstStyle/>
          <a:p>
            <a:pPr algn="ctr"/>
            <a:r>
              <a:rPr kumimoji="1" lang="ja-JP" altLang="en-US">
                <a:solidFill>
                  <a:srgbClr val="2E45A3"/>
                </a:solidFill>
              </a:rPr>
              <a:t>基本の色</a:t>
            </a:r>
          </a:p>
        </p:txBody>
      </p:sp>
      <p:sp>
        <p:nvSpPr>
          <p:cNvPr id="22" name="テキスト ボックス 21">
            <a:extLst>
              <a:ext uri="{FF2B5EF4-FFF2-40B4-BE49-F238E27FC236}">
                <a16:creationId xmlns:a16="http://schemas.microsoft.com/office/drawing/2014/main" id="{7DB57711-60A7-A8EA-EFBE-FEA019958F07}"/>
              </a:ext>
            </a:extLst>
          </p:cNvPr>
          <p:cNvSpPr txBox="1"/>
          <p:nvPr/>
        </p:nvSpPr>
        <p:spPr>
          <a:xfrm>
            <a:off x="-1584021" y="2626315"/>
            <a:ext cx="461665" cy="1053691"/>
          </a:xfrm>
          <a:prstGeom prst="rect">
            <a:avLst/>
          </a:prstGeom>
          <a:noFill/>
        </p:spPr>
        <p:txBody>
          <a:bodyPr vert="eaVert" wrap="square">
            <a:spAutoFit/>
          </a:bodyPr>
          <a:lstStyle/>
          <a:p>
            <a:pPr algn="ctr"/>
            <a:r>
              <a:rPr kumimoji="1" lang="ja-JP" altLang="en-US">
                <a:solidFill>
                  <a:srgbClr val="A3811D"/>
                </a:solidFill>
              </a:rPr>
              <a:t>強調の色</a:t>
            </a:r>
          </a:p>
        </p:txBody>
      </p:sp>
      <p:sp>
        <p:nvSpPr>
          <p:cNvPr id="23" name="左中かっこ 22">
            <a:extLst>
              <a:ext uri="{FF2B5EF4-FFF2-40B4-BE49-F238E27FC236}">
                <a16:creationId xmlns:a16="http://schemas.microsoft.com/office/drawing/2014/main" id="{555BDDA4-690B-CF22-D8C0-CF1DE5DCA292}"/>
              </a:ext>
            </a:extLst>
          </p:cNvPr>
          <p:cNvSpPr/>
          <p:nvPr/>
        </p:nvSpPr>
        <p:spPr>
          <a:xfrm>
            <a:off x="-1162050" y="2437419"/>
            <a:ext cx="211505" cy="1431482"/>
          </a:xfrm>
          <a:prstGeom prst="leftBrace">
            <a:avLst>
              <a:gd name="adj1" fmla="val 83390"/>
              <a:gd name="adj2" fmla="val 50000"/>
            </a:avLst>
          </a:prstGeom>
          <a:ln>
            <a:solidFill>
              <a:srgbClr val="44546A"/>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27" name="吹き出し: 四角形 26">
            <a:extLst>
              <a:ext uri="{FF2B5EF4-FFF2-40B4-BE49-F238E27FC236}">
                <a16:creationId xmlns:a16="http://schemas.microsoft.com/office/drawing/2014/main" id="{DE96729F-940D-DCB2-A2B0-191B7348B6FD}"/>
              </a:ext>
            </a:extLst>
          </p:cNvPr>
          <p:cNvSpPr/>
          <p:nvPr/>
        </p:nvSpPr>
        <p:spPr>
          <a:xfrm>
            <a:off x="12799326" y="1395268"/>
            <a:ext cx="4515907" cy="1606253"/>
          </a:xfrm>
          <a:prstGeom prst="wedgeRectCallout">
            <a:avLst>
              <a:gd name="adj1" fmla="val -58530"/>
              <a:gd name="adj2" fmla="val 20749"/>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lang="ja-JP" altLang="en-US" sz="2000" dirty="0"/>
              <a:t>ここは目次の</a:t>
            </a:r>
            <a:r>
              <a:rPr lang="ja-JP" altLang="en-US" sz="2000" b="1" u="sng" dirty="0"/>
              <a:t>章タイトル</a:t>
            </a:r>
            <a:r>
              <a:rPr lang="ja-JP" altLang="en-US" sz="2000" dirty="0"/>
              <a:t>に反映され</a:t>
            </a:r>
            <a:endParaRPr lang="en-US" altLang="ja-JP" sz="2000" dirty="0"/>
          </a:p>
          <a:p>
            <a:r>
              <a:rPr lang="ja-JP" altLang="en-US" sz="2000" dirty="0"/>
              <a:t>ます。</a:t>
            </a:r>
            <a:endParaRPr lang="en-US" altLang="ja-JP" sz="2000" dirty="0"/>
          </a:p>
          <a:p>
            <a:r>
              <a:rPr kumimoji="1" lang="en-US" altLang="ja-JP" sz="2000" dirty="0"/>
              <a:t>※</a:t>
            </a:r>
            <a:r>
              <a:rPr kumimoji="1" lang="ja-JP" altLang="en-US" sz="2000" dirty="0"/>
              <a:t>目次のレッスンタイトルは入稿した</a:t>
            </a:r>
            <a:endParaRPr kumimoji="1" lang="en-US" altLang="ja-JP" sz="2000" dirty="0"/>
          </a:p>
          <a:p>
            <a:r>
              <a:rPr lang="ja-JP" altLang="en-US" sz="2000" dirty="0"/>
              <a:t>　</a:t>
            </a:r>
            <a:r>
              <a:rPr kumimoji="1" lang="ja-JP" altLang="en-US" sz="2000" b="1" u="sng" dirty="0"/>
              <a:t>ファイル名</a:t>
            </a:r>
            <a:r>
              <a:rPr kumimoji="1" lang="ja-JP" altLang="en-US" sz="2000" dirty="0"/>
              <a:t>が反映されます。</a:t>
            </a:r>
          </a:p>
        </p:txBody>
      </p:sp>
      <p:pic>
        <p:nvPicPr>
          <p:cNvPr id="25" name="図 24">
            <a:extLst>
              <a:ext uri="{FF2B5EF4-FFF2-40B4-BE49-F238E27FC236}">
                <a16:creationId xmlns:a16="http://schemas.microsoft.com/office/drawing/2014/main" id="{02A1EB71-F04A-D08C-C215-97F35B6A5C5E}"/>
              </a:ext>
            </a:extLst>
          </p:cNvPr>
          <p:cNvPicPr>
            <a:picLocks noChangeAspect="1"/>
          </p:cNvPicPr>
          <p:nvPr/>
        </p:nvPicPr>
        <p:blipFill>
          <a:blip r:embed="rId3"/>
          <a:stretch>
            <a:fillRect/>
          </a:stretch>
        </p:blipFill>
        <p:spPr>
          <a:xfrm>
            <a:off x="-7302548" y="-1017692"/>
            <a:ext cx="4817354" cy="4164248"/>
          </a:xfrm>
          <a:prstGeom prst="rect">
            <a:avLst/>
          </a:prstGeom>
        </p:spPr>
      </p:pic>
      <p:sp>
        <p:nvSpPr>
          <p:cNvPr id="26" name="吹き出し: 四角形 25">
            <a:extLst>
              <a:ext uri="{FF2B5EF4-FFF2-40B4-BE49-F238E27FC236}">
                <a16:creationId xmlns:a16="http://schemas.microsoft.com/office/drawing/2014/main" id="{128FE58C-277C-56A7-30B9-9D62C9585ACF}"/>
              </a:ext>
            </a:extLst>
          </p:cNvPr>
          <p:cNvSpPr/>
          <p:nvPr/>
        </p:nvSpPr>
        <p:spPr>
          <a:xfrm>
            <a:off x="-7302548" y="-2144299"/>
            <a:ext cx="3585974" cy="816716"/>
          </a:xfrm>
          <a:prstGeom prst="wedgeRectCallout">
            <a:avLst>
              <a:gd name="adj1" fmla="val -1885"/>
              <a:gd name="adj2" fmla="val 76457"/>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lang="ja-JP" altLang="en-US" sz="2000" dirty="0"/>
              <a:t>実際のコースのイメージ</a:t>
            </a:r>
            <a:endParaRPr kumimoji="1" lang="ja-JP" altLang="en-US" sz="2000" dirty="0"/>
          </a:p>
        </p:txBody>
      </p:sp>
    </p:spTree>
    <p:extLst>
      <p:ext uri="{BB962C8B-B14F-4D97-AF65-F5344CB8AC3E}">
        <p14:creationId xmlns:p14="http://schemas.microsoft.com/office/powerpoint/2010/main" val="28273760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9E1D13-9A98-7EDB-0E53-EBBD68A64A43}"/>
              </a:ext>
            </a:extLst>
          </p:cNvPr>
          <p:cNvSpPr>
            <a:spLocks noGrp="1"/>
          </p:cNvSpPr>
          <p:nvPr>
            <p:ph type="title"/>
          </p:nvPr>
        </p:nvSpPr>
        <p:spPr/>
        <p:txBody>
          <a:bodyPr/>
          <a:lstStyle/>
          <a:p>
            <a:endParaRPr kumimoji="1" lang="ja-JP" altLang="en-US"/>
          </a:p>
        </p:txBody>
      </p:sp>
      <p:sp>
        <p:nvSpPr>
          <p:cNvPr id="3" name="日付プレースホルダー 2">
            <a:extLst>
              <a:ext uri="{FF2B5EF4-FFF2-40B4-BE49-F238E27FC236}">
                <a16:creationId xmlns:a16="http://schemas.microsoft.com/office/drawing/2014/main" id="{EF5E1F10-364E-C93F-DE2A-F17B5B7F9DCD}"/>
              </a:ext>
            </a:extLst>
          </p:cNvPr>
          <p:cNvSpPr>
            <a:spLocks noGrp="1"/>
          </p:cNvSpPr>
          <p:nvPr>
            <p:ph type="dt" sz="half" idx="10"/>
          </p:nvPr>
        </p:nvSpPr>
        <p:spPr/>
        <p:txBody>
          <a:bodyPr/>
          <a:lstStyle/>
          <a:p>
            <a:fld id="{DFCEAB27-637E-405B-A026-61DFCDF99D5D}" type="datetime1">
              <a:rPr lang="ja-JP" altLang="en-US" smtClean="0"/>
              <a:t>2023/4/5</a:t>
            </a:fld>
            <a:endParaRPr lang="ja-JP" altLang="en-US"/>
          </a:p>
        </p:txBody>
      </p:sp>
      <p:sp>
        <p:nvSpPr>
          <p:cNvPr id="4" name="フッター プレースホルダー 3">
            <a:extLst>
              <a:ext uri="{FF2B5EF4-FFF2-40B4-BE49-F238E27FC236}">
                <a16:creationId xmlns:a16="http://schemas.microsoft.com/office/drawing/2014/main" id="{38C538FF-36F9-4074-09EA-79B6E5CDF7F9}"/>
              </a:ext>
            </a:extLst>
          </p:cNvPr>
          <p:cNvSpPr>
            <a:spLocks noGrp="1"/>
          </p:cNvSpPr>
          <p:nvPr>
            <p:ph type="ftr" sz="quarter" idx="11"/>
          </p:nvPr>
        </p:nvSpPr>
        <p:spPr/>
        <p:txBody>
          <a:bodyPr/>
          <a:lstStyle/>
          <a:p>
            <a:endParaRPr lang="ja-JP" altLang="en-US" dirty="0"/>
          </a:p>
        </p:txBody>
      </p:sp>
      <p:sp>
        <p:nvSpPr>
          <p:cNvPr id="5" name="スライド番号プレースホルダー 4">
            <a:extLst>
              <a:ext uri="{FF2B5EF4-FFF2-40B4-BE49-F238E27FC236}">
                <a16:creationId xmlns:a16="http://schemas.microsoft.com/office/drawing/2014/main" id="{59928FE1-AEF7-75EC-2D5E-B8DC378D41A9}"/>
              </a:ext>
            </a:extLst>
          </p:cNvPr>
          <p:cNvSpPr>
            <a:spLocks noGrp="1"/>
          </p:cNvSpPr>
          <p:nvPr>
            <p:ph type="sldNum" sz="quarter" idx="12"/>
          </p:nvPr>
        </p:nvSpPr>
        <p:spPr/>
        <p:txBody>
          <a:bodyPr/>
          <a:lstStyle/>
          <a:p>
            <a:fld id="{1979393E-BE7A-4998-881B-6E18F9B9894C}" type="slidenum">
              <a:rPr lang="ja-JP" altLang="en-US" smtClean="0"/>
              <a:pPr/>
              <a:t>2</a:t>
            </a:fld>
            <a:endParaRPr lang="ja-JP" altLang="en-US"/>
          </a:p>
        </p:txBody>
      </p:sp>
      <p:grpSp>
        <p:nvGrpSpPr>
          <p:cNvPr id="12" name="グループ化 11">
            <a:extLst>
              <a:ext uri="{FF2B5EF4-FFF2-40B4-BE49-F238E27FC236}">
                <a16:creationId xmlns:a16="http://schemas.microsoft.com/office/drawing/2014/main" id="{3D5AEE84-D0FC-DF1C-AD2E-711C597E9E70}"/>
              </a:ext>
            </a:extLst>
          </p:cNvPr>
          <p:cNvGrpSpPr/>
          <p:nvPr/>
        </p:nvGrpSpPr>
        <p:grpSpPr>
          <a:xfrm>
            <a:off x="2078336" y="2890512"/>
            <a:ext cx="8035328" cy="538488"/>
            <a:chOff x="1883223" y="3392809"/>
            <a:chExt cx="8035328" cy="538488"/>
          </a:xfrm>
        </p:grpSpPr>
        <p:sp>
          <p:nvSpPr>
            <p:cNvPr id="6" name="四角形: 角を丸くする 5">
              <a:extLst>
                <a:ext uri="{FF2B5EF4-FFF2-40B4-BE49-F238E27FC236}">
                  <a16:creationId xmlns:a16="http://schemas.microsoft.com/office/drawing/2014/main" id="{B60B4E51-FA3E-3021-AAFB-019ABBFA5D84}"/>
                </a:ext>
              </a:extLst>
            </p:cNvPr>
            <p:cNvSpPr/>
            <p:nvPr/>
          </p:nvSpPr>
          <p:spPr>
            <a:xfrm>
              <a:off x="3346805" y="3392809"/>
              <a:ext cx="6571746" cy="538487"/>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prstClr val="white"/>
                  </a:solidFill>
                  <a:effectLst/>
                  <a:uLnTx/>
                  <a:uFillTx/>
                  <a:latin typeface="+mn-ea"/>
                  <a:ea typeface="+mn-ea"/>
                  <a:cs typeface="+mn-cs"/>
                </a:rPr>
                <a:t>レッスンタイトル</a:t>
              </a:r>
              <a:endParaRPr kumimoji="1" lang="en-US" altLang="ja-JP" sz="2400" i="0" u="none" strike="noStrike" kern="1200" cap="none" spc="0" normalizeH="0" baseline="0" noProof="0">
                <a:ln>
                  <a:noFill/>
                </a:ln>
                <a:solidFill>
                  <a:prstClr val="white"/>
                </a:solidFill>
                <a:effectLst/>
                <a:uLnTx/>
                <a:uFillTx/>
                <a:latin typeface="+mn-ea"/>
                <a:ea typeface="+mn-ea"/>
                <a:cs typeface="+mn-cs"/>
              </a:endParaRPr>
            </a:p>
          </p:txBody>
        </p:sp>
        <p:sp>
          <p:nvSpPr>
            <p:cNvPr id="11" name="四角形: 角を丸くする 10">
              <a:extLst>
                <a:ext uri="{FF2B5EF4-FFF2-40B4-BE49-F238E27FC236}">
                  <a16:creationId xmlns:a16="http://schemas.microsoft.com/office/drawing/2014/main" id="{E9A9CDE4-B811-2D56-F22D-57008193BC8C}"/>
                </a:ext>
              </a:extLst>
            </p:cNvPr>
            <p:cNvSpPr/>
            <p:nvPr/>
          </p:nvSpPr>
          <p:spPr>
            <a:xfrm>
              <a:off x="1883223" y="3392810"/>
              <a:ext cx="2065103" cy="538487"/>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mn-ea"/>
                  <a:ea typeface="+mn-ea"/>
                  <a:cs typeface="+mn-cs"/>
                </a:rPr>
                <a:t>レッスン１</a:t>
              </a:r>
              <a:endParaRPr kumimoji="1" lang="en-US" altLang="ja-JP" sz="2400" b="1" i="0" u="none" strike="noStrike" kern="1200" cap="none" spc="0" normalizeH="0" baseline="0" noProof="0">
                <a:ln>
                  <a:noFill/>
                </a:ln>
                <a:solidFill>
                  <a:prstClr val="white"/>
                </a:solidFill>
                <a:effectLst/>
                <a:uLnTx/>
                <a:uFillTx/>
                <a:latin typeface="+mn-ea"/>
                <a:ea typeface="+mn-ea"/>
                <a:cs typeface="+mn-cs"/>
              </a:endParaRPr>
            </a:p>
          </p:txBody>
        </p:sp>
      </p:grpSp>
      <p:grpSp>
        <p:nvGrpSpPr>
          <p:cNvPr id="13" name="グループ化 12">
            <a:extLst>
              <a:ext uri="{FF2B5EF4-FFF2-40B4-BE49-F238E27FC236}">
                <a16:creationId xmlns:a16="http://schemas.microsoft.com/office/drawing/2014/main" id="{48DCFFF9-AD88-F2E4-F2E0-BE4823D72AEB}"/>
              </a:ext>
            </a:extLst>
          </p:cNvPr>
          <p:cNvGrpSpPr/>
          <p:nvPr/>
        </p:nvGrpSpPr>
        <p:grpSpPr>
          <a:xfrm>
            <a:off x="2078336" y="3600517"/>
            <a:ext cx="8035328" cy="538488"/>
            <a:chOff x="1883223" y="3392809"/>
            <a:chExt cx="8035328" cy="538488"/>
          </a:xfrm>
        </p:grpSpPr>
        <p:sp>
          <p:nvSpPr>
            <p:cNvPr id="14" name="四角形: 角を丸くする 13">
              <a:extLst>
                <a:ext uri="{FF2B5EF4-FFF2-40B4-BE49-F238E27FC236}">
                  <a16:creationId xmlns:a16="http://schemas.microsoft.com/office/drawing/2014/main" id="{EF7D4367-42C0-AB95-30FE-63D8BE6A0AF4}"/>
                </a:ext>
              </a:extLst>
            </p:cNvPr>
            <p:cNvSpPr/>
            <p:nvPr/>
          </p:nvSpPr>
          <p:spPr>
            <a:xfrm>
              <a:off x="3346805" y="3392809"/>
              <a:ext cx="6571746" cy="538487"/>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prstClr val="white"/>
                  </a:solidFill>
                  <a:effectLst/>
                  <a:uLnTx/>
                  <a:uFillTx/>
                  <a:latin typeface="+mn-ea"/>
                  <a:ea typeface="+mn-ea"/>
                  <a:cs typeface="+mn-cs"/>
                </a:rPr>
                <a:t>レッスンタイトル</a:t>
              </a:r>
              <a:endParaRPr kumimoji="1" lang="en-US" altLang="ja-JP" sz="2400" i="0" u="none" strike="noStrike" kern="1200" cap="none" spc="0" normalizeH="0" baseline="0" noProof="0">
                <a:ln>
                  <a:noFill/>
                </a:ln>
                <a:solidFill>
                  <a:prstClr val="white"/>
                </a:solidFill>
                <a:effectLst/>
                <a:uLnTx/>
                <a:uFillTx/>
                <a:latin typeface="+mn-ea"/>
                <a:ea typeface="+mn-ea"/>
                <a:cs typeface="+mn-cs"/>
              </a:endParaRPr>
            </a:p>
          </p:txBody>
        </p:sp>
        <p:sp>
          <p:nvSpPr>
            <p:cNvPr id="15" name="四角形: 角を丸くする 14">
              <a:extLst>
                <a:ext uri="{FF2B5EF4-FFF2-40B4-BE49-F238E27FC236}">
                  <a16:creationId xmlns:a16="http://schemas.microsoft.com/office/drawing/2014/main" id="{F4821AD3-15AF-BBA0-6BE0-22B29AB48D16}"/>
                </a:ext>
              </a:extLst>
            </p:cNvPr>
            <p:cNvSpPr/>
            <p:nvPr/>
          </p:nvSpPr>
          <p:spPr>
            <a:xfrm>
              <a:off x="1883223" y="3392810"/>
              <a:ext cx="2065103" cy="538487"/>
            </a:xfrm>
            <a:prstGeom prst="roundRect">
              <a:avLst>
                <a:gd name="adj" fmla="val 50000"/>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wrap="none" lIns="72000" tIns="72000" rIns="72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mn-ea"/>
                  <a:ea typeface="+mn-ea"/>
                  <a:cs typeface="+mn-cs"/>
                </a:rPr>
                <a:t>レッスン</a:t>
              </a:r>
              <a:r>
                <a:rPr kumimoji="1" lang="en-US" altLang="ja-JP" sz="2400" b="1" i="0" u="none" strike="noStrike" kern="1200" cap="none" spc="0" normalizeH="0" baseline="0" noProof="0">
                  <a:ln>
                    <a:noFill/>
                  </a:ln>
                  <a:solidFill>
                    <a:prstClr val="white"/>
                  </a:solidFill>
                  <a:effectLst/>
                  <a:uLnTx/>
                  <a:uFillTx/>
                  <a:latin typeface="+mn-ea"/>
                  <a:ea typeface="+mn-ea"/>
                  <a:cs typeface="+mn-cs"/>
                </a:rPr>
                <a:t>2</a:t>
              </a:r>
            </a:p>
          </p:txBody>
        </p:sp>
      </p:grpSp>
      <p:grpSp>
        <p:nvGrpSpPr>
          <p:cNvPr id="16" name="グループ化 15">
            <a:extLst>
              <a:ext uri="{FF2B5EF4-FFF2-40B4-BE49-F238E27FC236}">
                <a16:creationId xmlns:a16="http://schemas.microsoft.com/office/drawing/2014/main" id="{C01377FA-9984-32A4-FF75-63A07A38BF03}"/>
              </a:ext>
            </a:extLst>
          </p:cNvPr>
          <p:cNvGrpSpPr/>
          <p:nvPr/>
        </p:nvGrpSpPr>
        <p:grpSpPr>
          <a:xfrm>
            <a:off x="2078336" y="4327810"/>
            <a:ext cx="8035328" cy="538488"/>
            <a:chOff x="1883223" y="3392809"/>
            <a:chExt cx="8035328" cy="538488"/>
          </a:xfrm>
        </p:grpSpPr>
        <p:sp>
          <p:nvSpPr>
            <p:cNvPr id="17" name="四角形: 角を丸くする 16">
              <a:extLst>
                <a:ext uri="{FF2B5EF4-FFF2-40B4-BE49-F238E27FC236}">
                  <a16:creationId xmlns:a16="http://schemas.microsoft.com/office/drawing/2014/main" id="{8F90DF93-0A22-DB8C-A352-BC203BE8452F}"/>
                </a:ext>
              </a:extLst>
            </p:cNvPr>
            <p:cNvSpPr/>
            <p:nvPr/>
          </p:nvSpPr>
          <p:spPr>
            <a:xfrm>
              <a:off x="3346805" y="3392809"/>
              <a:ext cx="6571746" cy="538487"/>
            </a:xfrm>
            <a:prstGeom prst="roundRect">
              <a:avLst>
                <a:gd name="adj" fmla="val 50000"/>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72000" tIns="72000" rIns="72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i="0" u="none" strike="noStrike" kern="1200" cap="none" spc="0" normalizeH="0" baseline="0" noProof="0">
                  <a:ln>
                    <a:noFill/>
                  </a:ln>
                  <a:solidFill>
                    <a:prstClr val="white"/>
                  </a:solidFill>
                  <a:effectLst/>
                  <a:uLnTx/>
                  <a:uFillTx/>
                  <a:latin typeface="+mn-ea"/>
                  <a:ea typeface="+mn-ea"/>
                  <a:cs typeface="+mn-cs"/>
                </a:rPr>
                <a:t>レッスンタイトル</a:t>
              </a:r>
              <a:endParaRPr kumimoji="1" lang="en-US" altLang="ja-JP" sz="2400" i="0" u="none" strike="noStrike" kern="1200" cap="none" spc="0" normalizeH="0" baseline="0" noProof="0">
                <a:ln>
                  <a:noFill/>
                </a:ln>
                <a:solidFill>
                  <a:prstClr val="white"/>
                </a:solidFill>
                <a:effectLst/>
                <a:uLnTx/>
                <a:uFillTx/>
                <a:latin typeface="+mn-ea"/>
                <a:ea typeface="+mn-ea"/>
                <a:cs typeface="+mn-cs"/>
              </a:endParaRPr>
            </a:p>
          </p:txBody>
        </p:sp>
        <p:sp>
          <p:nvSpPr>
            <p:cNvPr id="18" name="四角形: 角を丸くする 17">
              <a:extLst>
                <a:ext uri="{FF2B5EF4-FFF2-40B4-BE49-F238E27FC236}">
                  <a16:creationId xmlns:a16="http://schemas.microsoft.com/office/drawing/2014/main" id="{8657BBB0-053E-73CE-C037-1C30B4D77F18}"/>
                </a:ext>
              </a:extLst>
            </p:cNvPr>
            <p:cNvSpPr/>
            <p:nvPr/>
          </p:nvSpPr>
          <p:spPr>
            <a:xfrm>
              <a:off x="1883223" y="3392810"/>
              <a:ext cx="2065103" cy="538487"/>
            </a:xfrm>
            <a:prstGeom prst="roundRect">
              <a:avLst>
                <a:gd name="adj" fmla="val 50000"/>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wrap="none" lIns="72000" tIns="72000" rIns="72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prstClr val="white"/>
                  </a:solidFill>
                  <a:effectLst/>
                  <a:uLnTx/>
                  <a:uFillTx/>
                  <a:latin typeface="+mn-ea"/>
                  <a:ea typeface="+mn-ea"/>
                  <a:cs typeface="+mn-cs"/>
                </a:rPr>
                <a:t>レッスン</a:t>
              </a:r>
              <a:r>
                <a:rPr kumimoji="1" lang="en-US" altLang="ja-JP" sz="2400" b="1" i="0" u="none" strike="noStrike" kern="1200" cap="none" spc="0" normalizeH="0" baseline="0" noProof="0">
                  <a:ln>
                    <a:noFill/>
                  </a:ln>
                  <a:solidFill>
                    <a:prstClr val="white"/>
                  </a:solidFill>
                  <a:effectLst/>
                  <a:uLnTx/>
                  <a:uFillTx/>
                  <a:latin typeface="+mn-ea"/>
                  <a:ea typeface="+mn-ea"/>
                  <a:cs typeface="+mn-cs"/>
                </a:rPr>
                <a:t>3</a:t>
              </a:r>
            </a:p>
          </p:txBody>
        </p:sp>
      </p:grpSp>
      <p:sp>
        <p:nvSpPr>
          <p:cNvPr id="7" name="吹き出し: 四角形 6">
            <a:extLst>
              <a:ext uri="{FF2B5EF4-FFF2-40B4-BE49-F238E27FC236}">
                <a16:creationId xmlns:a16="http://schemas.microsoft.com/office/drawing/2014/main" id="{D53A64EF-0308-DFB3-3163-BC9AE057CBCD}"/>
              </a:ext>
            </a:extLst>
          </p:cNvPr>
          <p:cNvSpPr/>
          <p:nvPr/>
        </p:nvSpPr>
        <p:spPr>
          <a:xfrm>
            <a:off x="12760416" y="-310223"/>
            <a:ext cx="4136124" cy="1606253"/>
          </a:xfrm>
          <a:prstGeom prst="wedgeRectCallout">
            <a:avLst>
              <a:gd name="adj1" fmla="val -58530"/>
              <a:gd name="adj2" fmla="val 20749"/>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ここのタイトルは、コース上の目次には反映されません。</a:t>
            </a:r>
          </a:p>
        </p:txBody>
      </p:sp>
      <p:sp>
        <p:nvSpPr>
          <p:cNvPr id="9" name="吹き出し: 四角形 8">
            <a:extLst>
              <a:ext uri="{FF2B5EF4-FFF2-40B4-BE49-F238E27FC236}">
                <a16:creationId xmlns:a16="http://schemas.microsoft.com/office/drawing/2014/main" id="{EB8BE045-66A2-6464-7DCA-A0983E1477B8}"/>
              </a:ext>
            </a:extLst>
          </p:cNvPr>
          <p:cNvSpPr/>
          <p:nvPr/>
        </p:nvSpPr>
        <p:spPr>
          <a:xfrm>
            <a:off x="-5301485" y="-1126939"/>
            <a:ext cx="3205985" cy="816716"/>
          </a:xfrm>
          <a:prstGeom prst="wedgeRectCallout">
            <a:avLst>
              <a:gd name="adj1" fmla="val -1885"/>
              <a:gd name="adj2" fmla="val 76457"/>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lang="ja-JP" altLang="en-US" sz="2000" dirty="0"/>
              <a:t>実際のコースのイメージ</a:t>
            </a:r>
            <a:endParaRPr kumimoji="1" lang="ja-JP" altLang="en-US" sz="2000" dirty="0"/>
          </a:p>
        </p:txBody>
      </p:sp>
      <p:pic>
        <p:nvPicPr>
          <p:cNvPr id="19" name="図 18">
            <a:extLst>
              <a:ext uri="{FF2B5EF4-FFF2-40B4-BE49-F238E27FC236}">
                <a16:creationId xmlns:a16="http://schemas.microsoft.com/office/drawing/2014/main" id="{F8CD8FC8-CDE4-1AF8-2D58-5931C78BB765}"/>
              </a:ext>
            </a:extLst>
          </p:cNvPr>
          <p:cNvPicPr>
            <a:picLocks noChangeAspect="1"/>
          </p:cNvPicPr>
          <p:nvPr/>
        </p:nvPicPr>
        <p:blipFill>
          <a:blip r:embed="rId3"/>
          <a:stretch>
            <a:fillRect/>
          </a:stretch>
        </p:blipFill>
        <p:spPr>
          <a:xfrm>
            <a:off x="-5301485" y="0"/>
            <a:ext cx="5072884" cy="4380228"/>
          </a:xfrm>
          <a:prstGeom prst="rect">
            <a:avLst/>
          </a:prstGeom>
        </p:spPr>
      </p:pic>
    </p:spTree>
    <p:extLst>
      <p:ext uri="{BB962C8B-B14F-4D97-AF65-F5344CB8AC3E}">
        <p14:creationId xmlns:p14="http://schemas.microsoft.com/office/powerpoint/2010/main" val="3268620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B522AC-1EDF-4358-7035-808087F67330}"/>
              </a:ext>
            </a:extLst>
          </p:cNvPr>
          <p:cNvSpPr>
            <a:spLocks noGrp="1"/>
          </p:cNvSpPr>
          <p:nvPr>
            <p:ph type="title"/>
          </p:nvPr>
        </p:nvSpPr>
        <p:spPr/>
        <p:txBody>
          <a:bodyPr/>
          <a:lstStyle/>
          <a:p>
            <a:endParaRPr kumimoji="1" lang="ja-JP" altLang="en-US"/>
          </a:p>
        </p:txBody>
      </p:sp>
      <p:sp>
        <p:nvSpPr>
          <p:cNvPr id="3" name="日付プレースホルダー 2">
            <a:extLst>
              <a:ext uri="{FF2B5EF4-FFF2-40B4-BE49-F238E27FC236}">
                <a16:creationId xmlns:a16="http://schemas.microsoft.com/office/drawing/2014/main" id="{AA67FA04-A337-06EB-5B4D-41223163CA44}"/>
              </a:ext>
            </a:extLst>
          </p:cNvPr>
          <p:cNvSpPr>
            <a:spLocks noGrp="1"/>
          </p:cNvSpPr>
          <p:nvPr>
            <p:ph type="dt" sz="half" idx="10"/>
          </p:nvPr>
        </p:nvSpPr>
        <p:spPr/>
        <p:txBody>
          <a:bodyPr/>
          <a:lstStyle/>
          <a:p>
            <a:fld id="{DFCEAB27-637E-405B-A026-61DFCDF99D5D}" type="datetime1">
              <a:rPr lang="ja-JP" altLang="en-US" smtClean="0"/>
              <a:t>2023/4/5</a:t>
            </a:fld>
            <a:endParaRPr lang="ja-JP" altLang="en-US"/>
          </a:p>
        </p:txBody>
      </p:sp>
      <p:sp>
        <p:nvSpPr>
          <p:cNvPr id="4" name="フッター プレースホルダー 3">
            <a:extLst>
              <a:ext uri="{FF2B5EF4-FFF2-40B4-BE49-F238E27FC236}">
                <a16:creationId xmlns:a16="http://schemas.microsoft.com/office/drawing/2014/main" id="{103A5AA4-B327-A69B-8B31-BF75AB7E5E07}"/>
              </a:ext>
            </a:extLst>
          </p:cNvPr>
          <p:cNvSpPr>
            <a:spLocks noGrp="1"/>
          </p:cNvSpPr>
          <p:nvPr>
            <p:ph type="ftr" sz="quarter" idx="11"/>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B1601F24-502D-333D-82AB-D71C4982B1B0}"/>
              </a:ext>
            </a:extLst>
          </p:cNvPr>
          <p:cNvSpPr>
            <a:spLocks noGrp="1"/>
          </p:cNvSpPr>
          <p:nvPr>
            <p:ph type="sldNum" sz="quarter" idx="12"/>
          </p:nvPr>
        </p:nvSpPr>
        <p:spPr/>
        <p:txBody>
          <a:bodyPr/>
          <a:lstStyle/>
          <a:p>
            <a:fld id="{1979393E-BE7A-4998-881B-6E18F9B9894C}" type="slidenum">
              <a:rPr lang="ja-JP" altLang="en-US" smtClean="0"/>
              <a:pPr/>
              <a:t>3</a:t>
            </a:fld>
            <a:endParaRPr lang="ja-JP" altLang="en-US"/>
          </a:p>
        </p:txBody>
      </p:sp>
      <p:sp>
        <p:nvSpPr>
          <p:cNvPr id="9" name="吹き出し: 四角形 8">
            <a:extLst>
              <a:ext uri="{FF2B5EF4-FFF2-40B4-BE49-F238E27FC236}">
                <a16:creationId xmlns:a16="http://schemas.microsoft.com/office/drawing/2014/main" id="{F33F5FC2-BE89-52F6-874D-92352BC36ED6}"/>
              </a:ext>
            </a:extLst>
          </p:cNvPr>
          <p:cNvSpPr/>
          <p:nvPr/>
        </p:nvSpPr>
        <p:spPr>
          <a:xfrm>
            <a:off x="-6050604" y="1155639"/>
            <a:ext cx="5353241" cy="3242190"/>
          </a:xfrm>
          <a:prstGeom prst="wedgeRectCallout">
            <a:avLst>
              <a:gd name="adj1" fmla="val 62875"/>
              <a:gd name="adj2" fmla="val -21286"/>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a:t>アニメーションの設定は可能ですが、</a:t>
            </a:r>
            <a:endParaRPr kumimoji="1" lang="en-US" altLang="ja-JP" sz="2000"/>
          </a:p>
          <a:p>
            <a:r>
              <a:rPr lang="ja-JP" altLang="en-US" sz="2000"/>
              <a:t>クリックが必要なアニメーションはコース上で挙動しません。</a:t>
            </a:r>
            <a:r>
              <a:rPr kumimoji="1" lang="ja-JP" altLang="en-US" sz="2000"/>
              <a:t>自動で進行するアニメーションの設定をしてください。</a:t>
            </a:r>
            <a:endParaRPr kumimoji="1" lang="en-US" altLang="ja-JP" sz="2000"/>
          </a:p>
          <a:p>
            <a:endParaRPr lang="en-US" altLang="ja-JP" sz="2000"/>
          </a:p>
          <a:p>
            <a:r>
              <a:rPr kumimoji="1" lang="ja-JP" altLang="en-US" sz="2000"/>
              <a:t>以下の画像の</a:t>
            </a:r>
            <a:r>
              <a:rPr kumimoji="1" lang="en-US" altLang="ja-JP" sz="2000"/>
              <a:t>【</a:t>
            </a:r>
            <a:r>
              <a:rPr kumimoji="1" lang="ja-JP" altLang="en-US" sz="2000"/>
              <a:t>クリック時</a:t>
            </a:r>
            <a:r>
              <a:rPr kumimoji="1" lang="en-US" altLang="ja-JP" sz="2000"/>
              <a:t>】</a:t>
            </a:r>
            <a:r>
              <a:rPr kumimoji="1" lang="ja-JP" altLang="en-US" sz="2000"/>
              <a:t>を</a:t>
            </a:r>
            <a:r>
              <a:rPr kumimoji="1" lang="en-US" altLang="ja-JP" sz="2000"/>
              <a:t>【</a:t>
            </a:r>
            <a:r>
              <a:rPr kumimoji="1" lang="ja-JP" altLang="en-US" sz="2000"/>
              <a:t>直前の動作と同時</a:t>
            </a:r>
            <a:r>
              <a:rPr kumimoji="1" lang="en-US" altLang="ja-JP" sz="2000"/>
              <a:t>】</a:t>
            </a:r>
            <a:r>
              <a:rPr kumimoji="1" lang="ja-JP" altLang="en-US" sz="2000"/>
              <a:t>あるいは</a:t>
            </a:r>
            <a:r>
              <a:rPr kumimoji="1" lang="en-US" altLang="ja-JP" sz="2000"/>
              <a:t>【</a:t>
            </a:r>
            <a:r>
              <a:rPr kumimoji="1" lang="ja-JP" altLang="en-US" sz="2000"/>
              <a:t>直前の動作の後</a:t>
            </a:r>
            <a:r>
              <a:rPr kumimoji="1" lang="en-US" altLang="ja-JP" sz="2000"/>
              <a:t>】</a:t>
            </a:r>
            <a:r>
              <a:rPr kumimoji="1" lang="ja-JP" altLang="en-US" sz="2000"/>
              <a:t>に変更</a:t>
            </a:r>
            <a:endParaRPr lang="en-US" altLang="ja-JP" sz="2000"/>
          </a:p>
          <a:p>
            <a:endParaRPr kumimoji="1" lang="en-US" altLang="ja-JP" sz="2000"/>
          </a:p>
          <a:p>
            <a:endParaRPr kumimoji="1" lang="ja-JP" altLang="en-US" sz="2000"/>
          </a:p>
        </p:txBody>
      </p:sp>
      <p:pic>
        <p:nvPicPr>
          <p:cNvPr id="11" name="図 10">
            <a:extLst>
              <a:ext uri="{FF2B5EF4-FFF2-40B4-BE49-F238E27FC236}">
                <a16:creationId xmlns:a16="http://schemas.microsoft.com/office/drawing/2014/main" id="{71D18AA1-7F5C-772D-8229-18EAD67BF1DD}"/>
              </a:ext>
            </a:extLst>
          </p:cNvPr>
          <p:cNvPicPr>
            <a:picLocks noChangeAspect="1"/>
          </p:cNvPicPr>
          <p:nvPr/>
        </p:nvPicPr>
        <p:blipFill rotWithShape="1">
          <a:blip r:embed="rId3"/>
          <a:srcRect b="8257"/>
          <a:stretch/>
        </p:blipFill>
        <p:spPr>
          <a:xfrm>
            <a:off x="-5915376" y="3705571"/>
            <a:ext cx="2127147" cy="409575"/>
          </a:xfrm>
          <a:prstGeom prst="rect">
            <a:avLst/>
          </a:prstGeom>
        </p:spPr>
      </p:pic>
      <p:pic>
        <p:nvPicPr>
          <p:cNvPr id="7" name="図 6">
            <a:extLst>
              <a:ext uri="{FF2B5EF4-FFF2-40B4-BE49-F238E27FC236}">
                <a16:creationId xmlns:a16="http://schemas.microsoft.com/office/drawing/2014/main" id="{B334B06C-29C3-13BB-6FFB-D31B0AA15F72}"/>
              </a:ext>
            </a:extLst>
          </p:cNvPr>
          <p:cNvPicPr>
            <a:picLocks noChangeAspect="1"/>
          </p:cNvPicPr>
          <p:nvPr/>
        </p:nvPicPr>
        <p:blipFill>
          <a:blip r:embed="rId4"/>
          <a:stretch>
            <a:fillRect/>
          </a:stretch>
        </p:blipFill>
        <p:spPr>
          <a:xfrm>
            <a:off x="-3164960" y="3705570"/>
            <a:ext cx="2276475" cy="409575"/>
          </a:xfrm>
          <a:prstGeom prst="rect">
            <a:avLst/>
          </a:prstGeom>
        </p:spPr>
      </p:pic>
      <p:sp>
        <p:nvSpPr>
          <p:cNvPr id="8" name="矢印: 右 7">
            <a:extLst>
              <a:ext uri="{FF2B5EF4-FFF2-40B4-BE49-F238E27FC236}">
                <a16:creationId xmlns:a16="http://schemas.microsoft.com/office/drawing/2014/main" id="{C7A8D20D-BC2B-F8B9-0F39-ACED2C8A7A16}"/>
              </a:ext>
            </a:extLst>
          </p:cNvPr>
          <p:cNvSpPr/>
          <p:nvPr/>
        </p:nvSpPr>
        <p:spPr>
          <a:xfrm>
            <a:off x="-3670238" y="3649334"/>
            <a:ext cx="387287" cy="522045"/>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吹き出し: 四角形 5">
            <a:extLst>
              <a:ext uri="{FF2B5EF4-FFF2-40B4-BE49-F238E27FC236}">
                <a16:creationId xmlns:a16="http://schemas.microsoft.com/office/drawing/2014/main" id="{EEF7BDEA-B7B0-3E6C-240E-F4DB228A7E64}"/>
              </a:ext>
            </a:extLst>
          </p:cNvPr>
          <p:cNvSpPr/>
          <p:nvPr/>
        </p:nvSpPr>
        <p:spPr>
          <a:xfrm>
            <a:off x="12760416" y="-310223"/>
            <a:ext cx="4136124" cy="1606253"/>
          </a:xfrm>
          <a:prstGeom prst="wedgeRectCallout">
            <a:avLst>
              <a:gd name="adj1" fmla="val -58530"/>
              <a:gd name="adj2" fmla="val 20749"/>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ここのタイトルは、コース上の目次には反映されません。</a:t>
            </a:r>
          </a:p>
        </p:txBody>
      </p:sp>
    </p:spTree>
    <p:extLst>
      <p:ext uri="{BB962C8B-B14F-4D97-AF65-F5344CB8AC3E}">
        <p14:creationId xmlns:p14="http://schemas.microsoft.com/office/powerpoint/2010/main" val="2316820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40DA65-BAE0-6FC5-2478-6B39A5E1A234}"/>
              </a:ext>
            </a:extLst>
          </p:cNvPr>
          <p:cNvSpPr>
            <a:spLocks noGrp="1"/>
          </p:cNvSpPr>
          <p:nvPr>
            <p:ph type="title"/>
          </p:nvPr>
        </p:nvSpPr>
        <p:spPr/>
        <p:txBody>
          <a:bodyPr/>
          <a:lstStyle/>
          <a:p>
            <a:endParaRPr kumimoji="1" lang="ja-JP" altLang="en-US"/>
          </a:p>
        </p:txBody>
      </p:sp>
      <p:sp>
        <p:nvSpPr>
          <p:cNvPr id="3" name="日付プレースホルダー 2">
            <a:extLst>
              <a:ext uri="{FF2B5EF4-FFF2-40B4-BE49-F238E27FC236}">
                <a16:creationId xmlns:a16="http://schemas.microsoft.com/office/drawing/2014/main" id="{1B94212F-CBD0-9BFE-57D7-6509E209AD5C}"/>
              </a:ext>
            </a:extLst>
          </p:cNvPr>
          <p:cNvSpPr>
            <a:spLocks noGrp="1"/>
          </p:cNvSpPr>
          <p:nvPr>
            <p:ph type="dt" sz="half" idx="10"/>
          </p:nvPr>
        </p:nvSpPr>
        <p:spPr/>
        <p:txBody>
          <a:bodyPr/>
          <a:lstStyle/>
          <a:p>
            <a:fld id="{644414CC-0135-43E0-9C2B-793BCF86EC5F}" type="datetime1">
              <a:rPr lang="ja-JP" altLang="en-US" smtClean="0"/>
              <a:t>2023/4/5</a:t>
            </a:fld>
            <a:endParaRPr lang="ja-JP" altLang="en-US"/>
          </a:p>
        </p:txBody>
      </p:sp>
      <p:sp>
        <p:nvSpPr>
          <p:cNvPr id="4" name="フッター プレースホルダー 3">
            <a:extLst>
              <a:ext uri="{FF2B5EF4-FFF2-40B4-BE49-F238E27FC236}">
                <a16:creationId xmlns:a16="http://schemas.microsoft.com/office/drawing/2014/main" id="{6C45B0E0-D660-ECA7-402B-3FF96A62FD9B}"/>
              </a:ext>
            </a:extLst>
          </p:cNvPr>
          <p:cNvSpPr>
            <a:spLocks noGrp="1"/>
          </p:cNvSpPr>
          <p:nvPr>
            <p:ph type="ftr" sz="quarter" idx="11"/>
          </p:nvPr>
        </p:nvSpPr>
        <p:spPr/>
        <p:txBody>
          <a:bodyPr/>
          <a:lstStyle/>
          <a:p>
            <a:endParaRPr lang="ja-JP" altLang="en-US"/>
          </a:p>
        </p:txBody>
      </p:sp>
      <p:sp>
        <p:nvSpPr>
          <p:cNvPr id="5" name="スライド番号プレースホルダー 4">
            <a:extLst>
              <a:ext uri="{FF2B5EF4-FFF2-40B4-BE49-F238E27FC236}">
                <a16:creationId xmlns:a16="http://schemas.microsoft.com/office/drawing/2014/main" id="{8BC77B56-9F73-A41F-AE14-A3B735CC7DB9}"/>
              </a:ext>
            </a:extLst>
          </p:cNvPr>
          <p:cNvSpPr>
            <a:spLocks noGrp="1"/>
          </p:cNvSpPr>
          <p:nvPr>
            <p:ph type="sldNum" sz="quarter" idx="12"/>
          </p:nvPr>
        </p:nvSpPr>
        <p:spPr/>
        <p:txBody>
          <a:bodyPr/>
          <a:lstStyle/>
          <a:p>
            <a:fld id="{1979393E-BE7A-4998-881B-6E18F9B9894C}" type="slidenum">
              <a:rPr lang="ja-JP" altLang="en-US" smtClean="0"/>
              <a:pPr/>
              <a:t>4</a:t>
            </a:fld>
            <a:endParaRPr lang="ja-JP" altLang="en-US"/>
          </a:p>
        </p:txBody>
      </p:sp>
      <p:sp>
        <p:nvSpPr>
          <p:cNvPr id="6" name="吹き出し: 四角形 5">
            <a:extLst>
              <a:ext uri="{FF2B5EF4-FFF2-40B4-BE49-F238E27FC236}">
                <a16:creationId xmlns:a16="http://schemas.microsoft.com/office/drawing/2014/main" id="{216255F8-D233-472B-D44F-B2AC1B4289D0}"/>
              </a:ext>
            </a:extLst>
          </p:cNvPr>
          <p:cNvSpPr/>
          <p:nvPr/>
        </p:nvSpPr>
        <p:spPr>
          <a:xfrm>
            <a:off x="12760416" y="-310223"/>
            <a:ext cx="4136124" cy="1606253"/>
          </a:xfrm>
          <a:prstGeom prst="wedgeRectCallout">
            <a:avLst>
              <a:gd name="adj1" fmla="val -58530"/>
              <a:gd name="adj2" fmla="val 20749"/>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ここのタイトルは、コース上の目次には反映されません。</a:t>
            </a:r>
          </a:p>
        </p:txBody>
      </p:sp>
    </p:spTree>
    <p:extLst>
      <p:ext uri="{BB962C8B-B14F-4D97-AF65-F5344CB8AC3E}">
        <p14:creationId xmlns:p14="http://schemas.microsoft.com/office/powerpoint/2010/main" val="3131054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2D06D66C-71C8-6B0D-785D-9125B413BCD5}"/>
              </a:ext>
            </a:extLst>
          </p:cNvPr>
          <p:cNvSpPr>
            <a:spLocks noGrp="1"/>
          </p:cNvSpPr>
          <p:nvPr>
            <p:ph type="dt" sz="half" idx="10"/>
          </p:nvPr>
        </p:nvSpPr>
        <p:spPr/>
        <p:txBody>
          <a:bodyPr/>
          <a:lstStyle/>
          <a:p>
            <a:fld id="{F7E6B7F5-A45A-4BCD-BEFD-80013109BAE3}" type="datetime1">
              <a:rPr lang="ja-JP" altLang="en-US" smtClean="0"/>
              <a:t>2023/4/5</a:t>
            </a:fld>
            <a:endParaRPr lang="ja-JP" altLang="en-US"/>
          </a:p>
        </p:txBody>
      </p:sp>
      <p:sp>
        <p:nvSpPr>
          <p:cNvPr id="3" name="フッター プレースホルダー 2">
            <a:extLst>
              <a:ext uri="{FF2B5EF4-FFF2-40B4-BE49-F238E27FC236}">
                <a16:creationId xmlns:a16="http://schemas.microsoft.com/office/drawing/2014/main" id="{BB02B210-6515-0694-1528-1DB381D155DE}"/>
              </a:ext>
            </a:extLst>
          </p:cNvPr>
          <p:cNvSpPr>
            <a:spLocks noGrp="1"/>
          </p:cNvSpPr>
          <p:nvPr>
            <p:ph type="ftr" sz="quarter" idx="1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D6AD4262-61DC-C532-1E7D-B6C16938F455}"/>
              </a:ext>
            </a:extLst>
          </p:cNvPr>
          <p:cNvSpPr>
            <a:spLocks noGrp="1"/>
          </p:cNvSpPr>
          <p:nvPr>
            <p:ph type="sldNum" sz="quarter" idx="12"/>
          </p:nvPr>
        </p:nvSpPr>
        <p:spPr/>
        <p:txBody>
          <a:bodyPr/>
          <a:lstStyle/>
          <a:p>
            <a:fld id="{1979393E-BE7A-4998-881B-6E18F9B9894C}" type="slidenum">
              <a:rPr lang="ja-JP" altLang="en-US" smtClean="0"/>
              <a:pPr/>
              <a:t>5</a:t>
            </a:fld>
            <a:endParaRPr lang="ja-JP" altLang="en-US"/>
          </a:p>
        </p:txBody>
      </p:sp>
      <p:sp>
        <p:nvSpPr>
          <p:cNvPr id="7" name="四角形: 角を丸くする 6">
            <a:extLst>
              <a:ext uri="{FF2B5EF4-FFF2-40B4-BE49-F238E27FC236}">
                <a16:creationId xmlns:a16="http://schemas.microsoft.com/office/drawing/2014/main" id="{27E9CB54-2EAD-A288-7689-B169F897021E}"/>
              </a:ext>
            </a:extLst>
          </p:cNvPr>
          <p:cNvSpPr/>
          <p:nvPr/>
        </p:nvSpPr>
        <p:spPr>
          <a:xfrm>
            <a:off x="1290000" y="1384300"/>
            <a:ext cx="9612000" cy="3307772"/>
          </a:xfrm>
          <a:prstGeom prst="roundRect">
            <a:avLst>
              <a:gd name="adj" fmla="val 10405"/>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a:solidFill>
                  <a:schemeClr val="tx1"/>
                </a:solidFill>
                <a:latin typeface="Yu Gothic UI" panose="020B0500000000000000" pitchFamily="50" charset="-128"/>
                <a:ea typeface="Yu Gothic UI" panose="020B0500000000000000" pitchFamily="50" charset="-128"/>
              </a:rPr>
              <a:t>本レッスンはこちらで終了です。</a:t>
            </a:r>
            <a:endParaRPr kumimoji="1" lang="en-US" altLang="ja-JP" sz="3600">
              <a:solidFill>
                <a:schemeClr val="tx1"/>
              </a:solidFill>
              <a:latin typeface="Yu Gothic UI" panose="020B0500000000000000" pitchFamily="50" charset="-128"/>
              <a:ea typeface="Yu Gothic UI" panose="020B0500000000000000" pitchFamily="50" charset="-128"/>
            </a:endParaRPr>
          </a:p>
          <a:p>
            <a:pPr algn="ctr"/>
            <a:r>
              <a:rPr kumimoji="1" lang="ja-JP" altLang="en-US" sz="3600">
                <a:solidFill>
                  <a:schemeClr val="tx1"/>
                </a:solidFill>
                <a:latin typeface="Yu Gothic UI" panose="020B0500000000000000" pitchFamily="50" charset="-128"/>
                <a:ea typeface="Yu Gothic UI" panose="020B0500000000000000" pitchFamily="50" charset="-128"/>
              </a:rPr>
              <a:t>　あるいは　　を押して</a:t>
            </a:r>
            <a:endParaRPr kumimoji="1" lang="en-US" altLang="ja-JP" sz="3600">
              <a:solidFill>
                <a:schemeClr val="tx1"/>
              </a:solidFill>
              <a:latin typeface="Yu Gothic UI" panose="020B0500000000000000" pitchFamily="50" charset="-128"/>
              <a:ea typeface="Yu Gothic UI" panose="020B0500000000000000" pitchFamily="50" charset="-128"/>
            </a:endParaRPr>
          </a:p>
          <a:p>
            <a:pPr algn="ctr"/>
            <a:r>
              <a:rPr kumimoji="1" lang="ja-JP" altLang="en-US" sz="3600">
                <a:solidFill>
                  <a:schemeClr val="tx1"/>
                </a:solidFill>
                <a:latin typeface="Yu Gothic UI" panose="020B0500000000000000" pitchFamily="50" charset="-128"/>
                <a:ea typeface="Yu Gothic UI" panose="020B0500000000000000" pitchFamily="50" charset="-128"/>
              </a:rPr>
              <a:t>次のページに進みましょう。</a:t>
            </a:r>
          </a:p>
        </p:txBody>
      </p:sp>
      <p:pic>
        <p:nvPicPr>
          <p:cNvPr id="1026" name="Picture 2">
            <a:extLst>
              <a:ext uri="{FF2B5EF4-FFF2-40B4-BE49-F238E27FC236}">
                <a16:creationId xmlns:a16="http://schemas.microsoft.com/office/drawing/2014/main" id="{905006F0-00E5-682C-98DB-CF2C727498A1}"/>
              </a:ext>
            </a:extLst>
          </p:cNvPr>
          <p:cNvPicPr>
            <a:picLocks noChangeAspect="1" noChangeArrowheads="1"/>
          </p:cNvPicPr>
          <p:nvPr/>
        </p:nvPicPr>
        <p:blipFill rotWithShape="1">
          <a:blip r:embed="rId3">
            <a:clrChange>
              <a:clrFrom>
                <a:srgbClr val="96A2AE"/>
              </a:clrFrom>
              <a:clrTo>
                <a:srgbClr val="96A2AE">
                  <a:alpha val="0"/>
                </a:srgbClr>
              </a:clrTo>
            </a:clrChange>
            <a:extLst>
              <a:ext uri="{28A0092B-C50C-407E-A947-70E740481C1C}">
                <a14:useLocalDpi xmlns:a14="http://schemas.microsoft.com/office/drawing/2010/main" val="0"/>
              </a:ext>
            </a:extLst>
          </a:blip>
          <a:srcRect r="6239"/>
          <a:stretch/>
        </p:blipFill>
        <p:spPr bwMode="auto">
          <a:xfrm>
            <a:off x="3500363" y="2757919"/>
            <a:ext cx="858837" cy="560529"/>
          </a:xfrm>
          <a:prstGeom prst="rect">
            <a:avLst/>
          </a:prstGeom>
          <a:noFill/>
          <a:extLst>
            <a:ext uri="{909E8E84-426E-40DD-AFC4-6F175D3DCCD1}">
              <a14:hiddenFill xmlns:a14="http://schemas.microsoft.com/office/drawing/2010/main">
                <a:solidFill>
                  <a:srgbClr val="FFFFFF"/>
                </a:solidFill>
              </a14:hiddenFill>
            </a:ext>
          </a:extLst>
        </p:spPr>
      </p:pic>
      <p:pic>
        <p:nvPicPr>
          <p:cNvPr id="6" name="図 5">
            <a:extLst>
              <a:ext uri="{FF2B5EF4-FFF2-40B4-BE49-F238E27FC236}">
                <a16:creationId xmlns:a16="http://schemas.microsoft.com/office/drawing/2014/main" id="{AB8DE5ED-5C08-ADC9-29F1-6DF968B86477}"/>
              </a:ext>
            </a:extLst>
          </p:cNvPr>
          <p:cNvPicPr>
            <a:picLocks noChangeAspect="1"/>
          </p:cNvPicPr>
          <p:nvPr/>
        </p:nvPicPr>
        <p:blipFill>
          <a:blip r:embed="rId4"/>
          <a:stretch>
            <a:fillRect/>
          </a:stretch>
        </p:blipFill>
        <p:spPr>
          <a:xfrm>
            <a:off x="5955731" y="2828633"/>
            <a:ext cx="800100" cy="419100"/>
          </a:xfrm>
          <a:prstGeom prst="rect">
            <a:avLst/>
          </a:prstGeom>
        </p:spPr>
      </p:pic>
    </p:spTree>
    <p:extLst>
      <p:ext uri="{BB962C8B-B14F-4D97-AF65-F5344CB8AC3E}">
        <p14:creationId xmlns:p14="http://schemas.microsoft.com/office/powerpoint/2010/main" val="3365580108"/>
      </p:ext>
    </p:extLst>
  </p:cSld>
  <p:clrMapOvr>
    <a:masterClrMapping/>
  </p:clrMapOvr>
</p:sld>
</file>

<file path=ppt/theme/theme1.xml><?xml version="1.0" encoding="utf-8"?>
<a:theme xmlns:a="http://schemas.openxmlformats.org/drawingml/2006/main" name="Office テーマ">
  <a:themeElements>
    <a:clrScheme name="ユーザー定義 3">
      <a:dk1>
        <a:srgbClr val="262626"/>
      </a:dk1>
      <a:lt1>
        <a:sysClr val="window" lastClr="FFFFFF"/>
      </a:lt1>
      <a:dk2>
        <a:srgbClr val="44546A"/>
      </a:dk2>
      <a:lt2>
        <a:srgbClr val="E7E6E6"/>
      </a:lt2>
      <a:accent1>
        <a:srgbClr val="9E4128"/>
      </a:accent1>
      <a:accent2>
        <a:srgbClr val="FF9173"/>
      </a:accent2>
      <a:accent3>
        <a:srgbClr val="EB7452"/>
      </a:accent3>
      <a:accent4>
        <a:srgbClr val="189E76"/>
      </a:accent4>
      <a:accent5>
        <a:srgbClr val="52EBBD"/>
      </a:accent5>
      <a:accent6>
        <a:srgbClr val="9F9F9F"/>
      </a:accent6>
      <a:hlink>
        <a:srgbClr val="0563C1"/>
      </a:hlink>
      <a:folHlink>
        <a:srgbClr val="954F72"/>
      </a:folHlink>
    </a:clrScheme>
    <a:fontScheme name="TEL">
      <a:majorFont>
        <a:latin typeface="Arial"/>
        <a:ea typeface="メイリオ"/>
        <a:cs typeface=""/>
      </a:majorFont>
      <a:minorFont>
        <a:latin typeface="Arial"/>
        <a:ea typeface="メイリオ"/>
        <a:cs typeface=""/>
      </a:minorFont>
    </a:fontScheme>
    <a:fmtScheme name="淡い単色">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8B5E1815059D634A8C09A12683C7FD88" ma:contentTypeVersion="19" ma:contentTypeDescription="新しいドキュメントを作成します。" ma:contentTypeScope="" ma:versionID="3c208fd8a62fb6a2d8804ff0c98540a8">
  <xsd:schema xmlns:xsd="http://www.w3.org/2001/XMLSchema" xmlns:xs="http://www.w3.org/2001/XMLSchema" xmlns:p="http://schemas.microsoft.com/office/2006/metadata/properties" xmlns:ns2="e1179cec-fc4e-471f-9798-d025bddffd57" xmlns:ns3="5c8de379-0dfa-47da-bc2d-17b3ba2b691c" targetNamespace="http://schemas.microsoft.com/office/2006/metadata/properties" ma:root="true" ma:fieldsID="de2a7124c798aa0957fe2f03edc9cb23" ns2:_="" ns3:_="">
    <xsd:import namespace="e1179cec-fc4e-471f-9798-d025bddffd57"/>
    <xsd:import namespace="5c8de379-0dfa-47da-bc2d-17b3ba2b691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_x0031__x002d_99"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179cec-fc4e-471f-9798-d025bddffd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b13b0e29-04b6-4135-894d-39f4a9b2905e" ma:termSetId="09814cd3-568e-fe90-9814-8d621ff8fb84" ma:anchorId="fba54fb3-c3e1-fe81-a776-ca4b69148c4d" ma:open="true" ma:isKeyword="false">
      <xsd:complexType>
        <xsd:sequence>
          <xsd:element ref="pc:Terms" minOccurs="0" maxOccurs="1"/>
        </xsd:sequence>
      </xsd:complexType>
    </xsd:element>
    <xsd:element name="_x0031__x002d_99" ma:index="24" nillable="true" ma:displayName="1-99" ma:format="Dropdown" ma:internalName="_x0031__x002d_99"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5c8de379-0dfa-47da-bc2d-17b3ba2b691c"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6a9380f1-a262-426f-bd62-6174c37f5a4b}" ma:internalName="TaxCatchAll" ma:showField="CatchAllData" ma:web="5c8de379-0dfa-47da-bc2d-17b3ba2b691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1179cec-fc4e-471f-9798-d025bddffd57">
      <Terms xmlns="http://schemas.microsoft.com/office/infopath/2007/PartnerControls"/>
    </lcf76f155ced4ddcb4097134ff3c332f>
    <_x0031__x002d_99 xmlns="e1179cec-fc4e-471f-9798-d025bddffd57" xsi:nil="true"/>
    <TaxCatchAll xmlns="5c8de379-0dfa-47da-bc2d-17b3ba2b691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DE4683F-E822-4BF2-9831-8849963E8935}">
  <ds:schemaRefs>
    <ds:schemaRef ds:uri="5c8de379-0dfa-47da-bc2d-17b3ba2b691c"/>
    <ds:schemaRef ds:uri="e1179cec-fc4e-471f-9798-d025bddffd5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2B82168-054F-4184-992D-131B073D7195}">
  <ds:schemaRefs>
    <ds:schemaRef ds:uri="5c8de379-0dfa-47da-bc2d-17b3ba2b691c"/>
    <ds:schemaRef ds:uri="e1179cec-fc4e-471f-9798-d025bddffd5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61C4CC48-FE1D-48B6-A73C-A7D4719B784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46</TotalTime>
  <Words>517</Words>
  <Application>Microsoft Office PowerPoint</Application>
  <PresentationFormat>Widescreen</PresentationFormat>
  <Paragraphs>63</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テーマ</vt:lpstr>
      <vt:lpstr>タイトルはここに入力 （目次の章タイトルに反映される）</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合川 晃史</dc:creator>
  <cp:lastModifiedBy>竹内 ゆい</cp:lastModifiedBy>
  <cp:revision>9</cp:revision>
  <dcterms:created xsi:type="dcterms:W3CDTF">2023-01-31T01:42:43Z</dcterms:created>
  <dcterms:modified xsi:type="dcterms:W3CDTF">2023-04-05T08:09:24Z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0x0101008B5E1815059D634A8C09A12683C7FD88</vt:lpwstr>
  </property>
  <property fmtid="{D5CDD505-2E9C-101B-9397-08002B2CF9AE}" pid="3" name="MediaServiceImageTags">
    <vt:lpwstr/>
  </property>
</Properties>
</file>